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72" r:id="rId3"/>
  </p:sldMasterIdLst>
  <p:notesMasterIdLst>
    <p:notesMasterId r:id="rId10"/>
  </p:notesMasterIdLst>
  <p:sldIdLst>
    <p:sldId id="957" r:id="rId4"/>
    <p:sldId id="257" r:id="rId5"/>
    <p:sldId id="258" r:id="rId6"/>
    <p:sldId id="952" r:id="rId7"/>
    <p:sldId id="955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9" userDrawn="1">
          <p15:clr>
            <a:srgbClr val="A4A3A4"/>
          </p15:clr>
        </p15:guide>
        <p15:guide id="2" pos="67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  <a:srgbClr val="FFFFCC"/>
    <a:srgbClr val="FF9900"/>
    <a:srgbClr val="FF66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99EE3E-840E-4269-8C0F-F0B1767B8D4A}" v="151" dt="2025-10-01T07:06:10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71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32" y="84"/>
      </p:cViewPr>
      <p:guideLst>
        <p:guide orient="horz" pos="1139"/>
        <p:guide pos="67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 Aires da Silva" userId="e8e099c9251556b5" providerId="LiveId" clId="{ADD54F3B-F2DC-4D51-81AE-36F857E475C1}"/>
    <pc:docChg chg="undo redo custSel addSld delSld modSld">
      <pc:chgData name="Miguel Aires da Silva" userId="e8e099c9251556b5" providerId="LiveId" clId="{ADD54F3B-F2DC-4D51-81AE-36F857E475C1}" dt="2025-10-01T07:30:43.367" v="4136" actId="6549"/>
      <pc:docMkLst>
        <pc:docMk/>
      </pc:docMkLst>
      <pc:sldChg chg="del">
        <pc:chgData name="Miguel Aires da Silva" userId="e8e099c9251556b5" providerId="LiveId" clId="{ADD54F3B-F2DC-4D51-81AE-36F857E475C1}" dt="2025-09-30T08:54:28.540" v="1" actId="47"/>
        <pc:sldMkLst>
          <pc:docMk/>
          <pc:sldMk cId="1163733273" sldId="256"/>
        </pc:sldMkLst>
      </pc:sldChg>
      <pc:sldChg chg="addSp delSp modSp add mod">
        <pc:chgData name="Miguel Aires da Silva" userId="e8e099c9251556b5" providerId="LiveId" clId="{ADD54F3B-F2DC-4D51-81AE-36F857E475C1}" dt="2025-10-01T06:45:32.850" v="3881" actId="2711"/>
        <pc:sldMkLst>
          <pc:docMk/>
          <pc:sldMk cId="1875557498" sldId="257"/>
        </pc:sldMkLst>
        <pc:spChg chg="add mod">
          <ac:chgData name="Miguel Aires da Silva" userId="e8e099c9251556b5" providerId="LiveId" clId="{ADD54F3B-F2DC-4D51-81AE-36F857E475C1}" dt="2025-10-01T06:45:32.850" v="3881" actId="2711"/>
          <ac:spMkLst>
            <pc:docMk/>
            <pc:sldMk cId="1875557498" sldId="257"/>
            <ac:spMk id="4" creationId="{12D1E35E-2062-0AC2-F3CF-927D4E12926F}"/>
          </ac:spMkLst>
        </pc:spChg>
        <pc:spChg chg="add mod">
          <ac:chgData name="Miguel Aires da Silva" userId="e8e099c9251556b5" providerId="LiveId" clId="{ADD54F3B-F2DC-4D51-81AE-36F857E475C1}" dt="2025-09-30T16:00:33.370" v="3554" actId="208"/>
          <ac:spMkLst>
            <pc:docMk/>
            <pc:sldMk cId="1875557498" sldId="257"/>
            <ac:spMk id="5" creationId="{A267D6FA-6992-CA19-D1C7-E8472CD58EC0}"/>
          </ac:spMkLst>
        </pc:spChg>
        <pc:spChg chg="del">
          <ac:chgData name="Miguel Aires da Silva" userId="e8e099c9251556b5" providerId="LiveId" clId="{ADD54F3B-F2DC-4D51-81AE-36F857E475C1}" dt="2025-09-30T09:26:59.527" v="483" actId="478"/>
          <ac:spMkLst>
            <pc:docMk/>
            <pc:sldMk cId="1875557498" sldId="257"/>
            <ac:spMk id="7" creationId="{279FF72B-5E0B-A441-5BDF-CB32737F3351}"/>
          </ac:spMkLst>
        </pc:spChg>
        <pc:spChg chg="mod">
          <ac:chgData name="Miguel Aires da Silva" userId="e8e099c9251556b5" providerId="LiveId" clId="{ADD54F3B-F2DC-4D51-81AE-36F857E475C1}" dt="2025-09-30T09:38:27.228" v="681"/>
          <ac:spMkLst>
            <pc:docMk/>
            <pc:sldMk cId="1875557498" sldId="257"/>
            <ac:spMk id="10" creationId="{AF34C638-5253-FC55-F5D6-BF72CFDF4EE7}"/>
          </ac:spMkLst>
        </pc:spChg>
        <pc:spChg chg="add mod">
          <ac:chgData name="Miguel Aires da Silva" userId="e8e099c9251556b5" providerId="LiveId" clId="{ADD54F3B-F2DC-4D51-81AE-36F857E475C1}" dt="2025-09-30T09:59:01.904" v="958" actId="1076"/>
          <ac:spMkLst>
            <pc:docMk/>
            <pc:sldMk cId="1875557498" sldId="257"/>
            <ac:spMk id="11" creationId="{840AEDFE-534F-5CBC-464A-AB663A05802D}"/>
          </ac:spMkLst>
        </pc:spChg>
        <pc:spChg chg="add mod">
          <ac:chgData name="Miguel Aires da Silva" userId="e8e099c9251556b5" providerId="LiveId" clId="{ADD54F3B-F2DC-4D51-81AE-36F857E475C1}" dt="2025-09-30T15:50:21.849" v="3478" actId="1036"/>
          <ac:spMkLst>
            <pc:docMk/>
            <pc:sldMk cId="1875557498" sldId="257"/>
            <ac:spMk id="12" creationId="{C0799EA5-89C9-9E0A-F01D-67522F5443ED}"/>
          </ac:spMkLst>
        </pc:spChg>
        <pc:spChg chg="add del mod">
          <ac:chgData name="Miguel Aires da Silva" userId="e8e099c9251556b5" providerId="LiveId" clId="{ADD54F3B-F2DC-4D51-81AE-36F857E475C1}" dt="2025-09-30T09:51:22.674" v="875" actId="478"/>
          <ac:spMkLst>
            <pc:docMk/>
            <pc:sldMk cId="1875557498" sldId="257"/>
            <ac:spMk id="16" creationId="{DBD2C1F3-171A-4463-E0EB-D99D6C1D8316}"/>
          </ac:spMkLst>
        </pc:spChg>
        <pc:spChg chg="add mod">
          <ac:chgData name="Miguel Aires da Silva" userId="e8e099c9251556b5" providerId="LiveId" clId="{ADD54F3B-F2DC-4D51-81AE-36F857E475C1}" dt="2025-09-30T15:49:13.230" v="3431" actId="207"/>
          <ac:spMkLst>
            <pc:docMk/>
            <pc:sldMk cId="1875557498" sldId="257"/>
            <ac:spMk id="17" creationId="{EA94FD2C-A1E7-64CA-ADDD-848896630635}"/>
          </ac:spMkLst>
        </pc:spChg>
        <pc:spChg chg="add mod">
          <ac:chgData name="Miguel Aires da Silva" userId="e8e099c9251556b5" providerId="LiveId" clId="{ADD54F3B-F2DC-4D51-81AE-36F857E475C1}" dt="2025-09-30T09:53:13.661" v="897" actId="164"/>
          <ac:spMkLst>
            <pc:docMk/>
            <pc:sldMk cId="1875557498" sldId="257"/>
            <ac:spMk id="18" creationId="{80DCC1F6-6655-4527-3362-86E4C0C92A6F}"/>
          </ac:spMkLst>
        </pc:spChg>
        <pc:spChg chg="add mod">
          <ac:chgData name="Miguel Aires da Silva" userId="e8e099c9251556b5" providerId="LiveId" clId="{ADD54F3B-F2DC-4D51-81AE-36F857E475C1}" dt="2025-09-30T15:50:21.849" v="3478" actId="1036"/>
          <ac:spMkLst>
            <pc:docMk/>
            <pc:sldMk cId="1875557498" sldId="257"/>
            <ac:spMk id="27" creationId="{3E840241-0196-B96F-95DF-BA64C5DE6C13}"/>
          </ac:spMkLst>
        </pc:spChg>
        <pc:spChg chg="mod">
          <ac:chgData name="Miguel Aires da Silva" userId="e8e099c9251556b5" providerId="LiveId" clId="{ADD54F3B-F2DC-4D51-81AE-36F857E475C1}" dt="2025-09-30T13:50:38.447" v="1536"/>
          <ac:spMkLst>
            <pc:docMk/>
            <pc:sldMk cId="1875557498" sldId="257"/>
            <ac:spMk id="31" creationId="{B6EA3883-9D60-E7A2-94A5-9E4FBEF396AE}"/>
          </ac:spMkLst>
        </pc:spChg>
        <pc:spChg chg="add mod">
          <ac:chgData name="Miguel Aires da Silva" userId="e8e099c9251556b5" providerId="LiveId" clId="{ADD54F3B-F2DC-4D51-81AE-36F857E475C1}" dt="2025-09-30T16:00:45.009" v="3565" actId="1038"/>
          <ac:spMkLst>
            <pc:docMk/>
            <pc:sldMk cId="1875557498" sldId="257"/>
            <ac:spMk id="33" creationId="{01B40737-C282-D749-2414-C3970E87A7EB}"/>
          </ac:spMkLst>
        </pc:spChg>
        <pc:spChg chg="mod">
          <ac:chgData name="Miguel Aires da Silva" userId="e8e099c9251556b5" providerId="LiveId" clId="{ADD54F3B-F2DC-4D51-81AE-36F857E475C1}" dt="2025-09-30T15:52:46.058" v="3500"/>
          <ac:spMkLst>
            <pc:docMk/>
            <pc:sldMk cId="1875557498" sldId="257"/>
            <ac:spMk id="35" creationId="{1AE64603-1DA4-4856-B7BD-D5F737F922B4}"/>
          </ac:spMkLst>
        </pc:spChg>
        <pc:spChg chg="mod">
          <ac:chgData name="Miguel Aires da Silva" userId="e8e099c9251556b5" providerId="LiveId" clId="{ADD54F3B-F2DC-4D51-81AE-36F857E475C1}" dt="2025-09-30T15:52:46.058" v="3500"/>
          <ac:spMkLst>
            <pc:docMk/>
            <pc:sldMk cId="1875557498" sldId="257"/>
            <ac:spMk id="37" creationId="{71F5899F-4F5C-2AAF-9998-F191E966B110}"/>
          </ac:spMkLst>
        </pc:spChg>
        <pc:spChg chg="del">
          <ac:chgData name="Miguel Aires da Silva" userId="e8e099c9251556b5" providerId="LiveId" clId="{ADD54F3B-F2DC-4D51-81AE-36F857E475C1}" dt="2025-09-30T09:27:03.558" v="484" actId="478"/>
          <ac:spMkLst>
            <pc:docMk/>
            <pc:sldMk cId="1875557498" sldId="257"/>
            <ac:spMk id="39" creationId="{C01061AC-49EC-D7CC-3E94-D47C580A7CC9}"/>
          </ac:spMkLst>
        </pc:spChg>
        <pc:spChg chg="del">
          <ac:chgData name="Miguel Aires da Silva" userId="e8e099c9251556b5" providerId="LiveId" clId="{ADD54F3B-F2DC-4D51-81AE-36F857E475C1}" dt="2025-09-30T09:27:03.558" v="484" actId="478"/>
          <ac:spMkLst>
            <pc:docMk/>
            <pc:sldMk cId="1875557498" sldId="257"/>
            <ac:spMk id="40" creationId="{D8D0C80A-E5D2-27B5-B39E-1986121A4B0F}"/>
          </ac:spMkLst>
        </pc:spChg>
        <pc:spChg chg="del">
          <ac:chgData name="Miguel Aires da Silva" userId="e8e099c9251556b5" providerId="LiveId" clId="{ADD54F3B-F2DC-4D51-81AE-36F857E475C1}" dt="2025-09-30T09:27:03.558" v="484" actId="478"/>
          <ac:spMkLst>
            <pc:docMk/>
            <pc:sldMk cId="1875557498" sldId="257"/>
            <ac:spMk id="49" creationId="{3E466763-7D77-E805-6396-EA0725D2C748}"/>
          </ac:spMkLst>
        </pc:spChg>
        <pc:spChg chg="mod">
          <ac:chgData name="Miguel Aires da Silva" userId="e8e099c9251556b5" providerId="LiveId" clId="{ADD54F3B-F2DC-4D51-81AE-36F857E475C1}" dt="2025-09-30T09:38:47.390" v="698" actId="14100"/>
          <ac:spMkLst>
            <pc:docMk/>
            <pc:sldMk cId="1875557498" sldId="257"/>
            <ac:spMk id="50" creationId="{3C727BF9-9A2A-377C-58F5-091648D62AB0}"/>
          </ac:spMkLst>
        </pc:spChg>
        <pc:spChg chg="del">
          <ac:chgData name="Miguel Aires da Silva" userId="e8e099c9251556b5" providerId="LiveId" clId="{ADD54F3B-F2DC-4D51-81AE-36F857E475C1}" dt="2025-09-30T09:38:06.778" v="679" actId="478"/>
          <ac:spMkLst>
            <pc:docMk/>
            <pc:sldMk cId="1875557498" sldId="257"/>
            <ac:spMk id="51" creationId="{F83B8D47-15DB-CFDA-2EB9-D19A8783692E}"/>
          </ac:spMkLst>
        </pc:spChg>
        <pc:grpChg chg="add del mod">
          <ac:chgData name="Miguel Aires da Silva" userId="e8e099c9251556b5" providerId="LiveId" clId="{ADD54F3B-F2DC-4D51-81AE-36F857E475C1}" dt="2025-09-30T13:50:37.794" v="1535" actId="478"/>
          <ac:grpSpMkLst>
            <pc:docMk/>
            <pc:sldMk cId="1875557498" sldId="257"/>
            <ac:grpSpMk id="8" creationId="{CDDA84C9-8199-3822-9D7E-065F8AB99F7A}"/>
          </ac:grpSpMkLst>
        </pc:grpChg>
        <pc:grpChg chg="add mod">
          <ac:chgData name="Miguel Aires da Silva" userId="e8e099c9251556b5" providerId="LiveId" clId="{ADD54F3B-F2DC-4D51-81AE-36F857E475C1}" dt="2025-09-30T15:50:39.611" v="3499" actId="1038"/>
          <ac:grpSpMkLst>
            <pc:docMk/>
            <pc:sldMk cId="1875557498" sldId="257"/>
            <ac:grpSpMk id="14" creationId="{EAE56635-6A15-1570-EEED-B5A05FA770D7}"/>
          </ac:grpSpMkLst>
        </pc:grpChg>
        <pc:grpChg chg="add mod">
          <ac:chgData name="Miguel Aires da Silva" userId="e8e099c9251556b5" providerId="LiveId" clId="{ADD54F3B-F2DC-4D51-81AE-36F857E475C1}" dt="2025-09-30T15:50:21.849" v="3478" actId="1036"/>
          <ac:grpSpMkLst>
            <pc:docMk/>
            <pc:sldMk cId="1875557498" sldId="257"/>
            <ac:grpSpMk id="23" creationId="{107D475E-09B1-9D5B-9DEC-45547D26B7A7}"/>
          </ac:grpSpMkLst>
        </pc:grpChg>
        <pc:grpChg chg="add mod">
          <ac:chgData name="Miguel Aires da Silva" userId="e8e099c9251556b5" providerId="LiveId" clId="{ADD54F3B-F2DC-4D51-81AE-36F857E475C1}" dt="2025-09-30T13:50:38.447" v="1536"/>
          <ac:grpSpMkLst>
            <pc:docMk/>
            <pc:sldMk cId="1875557498" sldId="257"/>
            <ac:grpSpMk id="29" creationId="{DB8E3F27-2930-2B20-8648-DD002BDF3D15}"/>
          </ac:grpSpMkLst>
        </pc:grpChg>
        <pc:grpChg chg="add mod">
          <ac:chgData name="Miguel Aires da Silva" userId="e8e099c9251556b5" providerId="LiveId" clId="{ADD54F3B-F2DC-4D51-81AE-36F857E475C1}" dt="2025-09-30T15:52:46.058" v="3500"/>
          <ac:grpSpMkLst>
            <pc:docMk/>
            <pc:sldMk cId="1875557498" sldId="257"/>
            <ac:grpSpMk id="34" creationId="{C8281B52-3570-6EE0-8406-95BC7A68DBA6}"/>
          </ac:grpSpMkLst>
        </pc:grpChg>
        <pc:grpChg chg="del">
          <ac:chgData name="Miguel Aires da Silva" userId="e8e099c9251556b5" providerId="LiveId" clId="{ADD54F3B-F2DC-4D51-81AE-36F857E475C1}" dt="2025-09-30T09:27:03.558" v="484" actId="478"/>
          <ac:grpSpMkLst>
            <pc:docMk/>
            <pc:sldMk cId="1875557498" sldId="257"/>
            <ac:grpSpMk id="44" creationId="{D3F95A23-0D6E-8CE3-01E9-8D90C9DE2F6D}"/>
          </ac:grpSpMkLst>
        </pc:grpChg>
        <pc:grpChg chg="del">
          <ac:chgData name="Miguel Aires da Silva" userId="e8e099c9251556b5" providerId="LiveId" clId="{ADD54F3B-F2DC-4D51-81AE-36F857E475C1}" dt="2025-09-30T09:27:03.558" v="484" actId="478"/>
          <ac:grpSpMkLst>
            <pc:docMk/>
            <pc:sldMk cId="1875557498" sldId="257"/>
            <ac:grpSpMk id="54" creationId="{F5479ED3-6DB8-DF27-27FB-71BC3025FD7B}"/>
          </ac:grpSpMkLst>
        </pc:grpChg>
        <pc:picChg chg="del">
          <ac:chgData name="Miguel Aires da Silva" userId="e8e099c9251556b5" providerId="LiveId" clId="{ADD54F3B-F2DC-4D51-81AE-36F857E475C1}" dt="2025-09-30T09:27:03.558" v="484" actId="478"/>
          <ac:picMkLst>
            <pc:docMk/>
            <pc:sldMk cId="1875557498" sldId="257"/>
            <ac:picMk id="3" creationId="{9EE6F73E-599D-0241-02DE-46923A4A039B}"/>
          </ac:picMkLst>
        </pc:picChg>
        <pc:picChg chg="add mod">
          <ac:chgData name="Miguel Aires da Silva" userId="e8e099c9251556b5" providerId="LiveId" clId="{ADD54F3B-F2DC-4D51-81AE-36F857E475C1}" dt="2025-09-30T09:39:19" v="718" actId="1038"/>
          <ac:picMkLst>
            <pc:docMk/>
            <pc:sldMk cId="1875557498" sldId="257"/>
            <ac:picMk id="6" creationId="{60D4F02A-F666-E92D-3004-4F0EAFBCD518}"/>
          </ac:picMkLst>
        </pc:picChg>
        <pc:picChg chg="mod">
          <ac:chgData name="Miguel Aires da Silva" userId="e8e099c9251556b5" providerId="LiveId" clId="{ADD54F3B-F2DC-4D51-81AE-36F857E475C1}" dt="2025-09-30T09:38:27.228" v="681"/>
          <ac:picMkLst>
            <pc:docMk/>
            <pc:sldMk cId="1875557498" sldId="257"/>
            <ac:picMk id="9" creationId="{31745E65-00D0-CD14-FB23-201BD680036D}"/>
          </ac:picMkLst>
        </pc:picChg>
        <pc:picChg chg="mod">
          <ac:chgData name="Miguel Aires da Silva" userId="e8e099c9251556b5" providerId="LiveId" clId="{ADD54F3B-F2DC-4D51-81AE-36F857E475C1}" dt="2025-09-30T13:50:38.447" v="1536"/>
          <ac:picMkLst>
            <pc:docMk/>
            <pc:sldMk cId="1875557498" sldId="257"/>
            <ac:picMk id="30" creationId="{A96E3B96-F8D3-AD2C-556C-ADD133BC113E}"/>
          </ac:picMkLst>
        </pc:picChg>
      </pc:sldChg>
      <pc:sldChg chg="addSp delSp modSp add mod">
        <pc:chgData name="Miguel Aires da Silva" userId="e8e099c9251556b5" providerId="LiveId" clId="{ADD54F3B-F2DC-4D51-81AE-36F857E475C1}" dt="2025-09-30T17:11:45.599" v="3702" actId="207"/>
        <pc:sldMkLst>
          <pc:docMk/>
          <pc:sldMk cId="0" sldId="258"/>
        </pc:sldMkLst>
        <pc:spChg chg="del">
          <ac:chgData name="Miguel Aires da Silva" userId="e8e099c9251556b5" providerId="LiveId" clId="{ADD54F3B-F2DC-4D51-81AE-36F857E475C1}" dt="2025-09-30T10:01:05.603" v="991" actId="478"/>
          <ac:spMkLst>
            <pc:docMk/>
            <pc:sldMk cId="0" sldId="258"/>
            <ac:spMk id="2" creationId="{00000000-0000-0000-0000-000000000000}"/>
          </ac:spMkLst>
        </pc:spChg>
        <pc:spChg chg="mod">
          <ac:chgData name="Miguel Aires da Silva" userId="e8e099c9251556b5" providerId="LiveId" clId="{ADD54F3B-F2DC-4D51-81AE-36F857E475C1}" dt="2025-09-30T10:01:28.536" v="994" actId="14100"/>
          <ac:spMkLst>
            <pc:docMk/>
            <pc:sldMk cId="0" sldId="258"/>
            <ac:spMk id="4" creationId="{00000000-0000-0000-0000-000000000000}"/>
          </ac:spMkLst>
        </pc:spChg>
        <pc:spChg chg="mod">
          <ac:chgData name="Miguel Aires da Silva" userId="e8e099c9251556b5" providerId="LiveId" clId="{ADD54F3B-F2DC-4D51-81AE-36F857E475C1}" dt="2025-09-30T17:11:45.599" v="3702" actId="207"/>
          <ac:spMkLst>
            <pc:docMk/>
            <pc:sldMk cId="0" sldId="258"/>
            <ac:spMk id="10" creationId="{C2E430D0-0C85-969F-BF07-8E3A5A7142BA}"/>
          </ac:spMkLst>
        </pc:spChg>
        <pc:spChg chg="mod">
          <ac:chgData name="Miguel Aires da Silva" userId="e8e099c9251556b5" providerId="LiveId" clId="{ADD54F3B-F2DC-4D51-81AE-36F857E475C1}" dt="2025-09-30T10:00:57.639" v="990"/>
          <ac:spMkLst>
            <pc:docMk/>
            <pc:sldMk cId="0" sldId="258"/>
            <ac:spMk id="12" creationId="{2D43B888-6888-BDB0-B895-D70C5685F492}"/>
          </ac:spMkLst>
        </pc:spChg>
        <pc:spChg chg="add del mod">
          <ac:chgData name="Miguel Aires da Silva" userId="e8e099c9251556b5" providerId="LiveId" clId="{ADD54F3B-F2DC-4D51-81AE-36F857E475C1}" dt="2025-09-30T10:01:12.172" v="992" actId="478"/>
          <ac:spMkLst>
            <pc:docMk/>
            <pc:sldMk cId="0" sldId="258"/>
            <ac:spMk id="19" creationId="{5D219C72-C5E8-1BA8-FD57-BE735A81EB2F}"/>
          </ac:spMkLst>
        </pc:spChg>
        <pc:spChg chg="mod">
          <ac:chgData name="Miguel Aires da Silva" userId="e8e099c9251556b5" providerId="LiveId" clId="{ADD54F3B-F2DC-4D51-81AE-36F857E475C1}" dt="2025-09-30T13:50:31.597" v="1534"/>
          <ac:spMkLst>
            <pc:docMk/>
            <pc:sldMk cId="0" sldId="258"/>
            <ac:spMk id="22" creationId="{5DD26FFC-1FBE-9547-3130-54367EF6F0DA}"/>
          </ac:spMkLst>
        </pc:spChg>
        <pc:spChg chg="add mod">
          <ac:chgData name="Miguel Aires da Silva" userId="e8e099c9251556b5" providerId="LiveId" clId="{ADD54F3B-F2DC-4D51-81AE-36F857E475C1}" dt="2025-09-30T15:29:24.811" v="3021" actId="1076"/>
          <ac:spMkLst>
            <pc:docMk/>
            <pc:sldMk cId="0" sldId="258"/>
            <ac:spMk id="23" creationId="{1A774366-97CB-1F4E-A644-6BCA8AFFF923}"/>
          </ac:spMkLst>
        </pc:spChg>
        <pc:spChg chg="del">
          <ac:chgData name="Miguel Aires da Silva" userId="e8e099c9251556b5" providerId="LiveId" clId="{ADD54F3B-F2DC-4D51-81AE-36F857E475C1}" dt="2025-09-30T17:09:40.669" v="3690" actId="478"/>
          <ac:spMkLst>
            <pc:docMk/>
            <pc:sldMk cId="0" sldId="258"/>
            <ac:spMk id="25" creationId="{13B15504-98F1-0E5F-0602-F8BEAD02A385}"/>
          </ac:spMkLst>
        </pc:spChg>
        <pc:grpChg chg="add del mod">
          <ac:chgData name="Miguel Aires da Silva" userId="e8e099c9251556b5" providerId="LiveId" clId="{ADD54F3B-F2DC-4D51-81AE-36F857E475C1}" dt="2025-09-30T13:50:30.882" v="1533" actId="478"/>
          <ac:grpSpMkLst>
            <pc:docMk/>
            <pc:sldMk cId="0" sldId="258"/>
            <ac:grpSpMk id="9" creationId="{0A58093B-2ECD-E96D-9421-6E21B48E4843}"/>
          </ac:grpSpMkLst>
        </pc:grpChg>
        <pc:grpChg chg="mod">
          <ac:chgData name="Miguel Aires da Silva" userId="e8e099c9251556b5" providerId="LiveId" clId="{ADD54F3B-F2DC-4D51-81AE-36F857E475C1}" dt="2025-09-30T10:02:16.919" v="1009" actId="1076"/>
          <ac:grpSpMkLst>
            <pc:docMk/>
            <pc:sldMk cId="0" sldId="258"/>
            <ac:grpSpMk id="13" creationId="{F7D896A5-97A9-C9E7-1301-8325F6DFE19C}"/>
          </ac:grpSpMkLst>
        </pc:grpChg>
        <pc:grpChg chg="add mod">
          <ac:chgData name="Miguel Aires da Silva" userId="e8e099c9251556b5" providerId="LiveId" clId="{ADD54F3B-F2DC-4D51-81AE-36F857E475C1}" dt="2025-09-30T13:50:31.597" v="1534"/>
          <ac:grpSpMkLst>
            <pc:docMk/>
            <pc:sldMk cId="0" sldId="258"/>
            <ac:grpSpMk id="20" creationId="{4C5E9462-A51C-9980-410A-2A3A7EFAB2C8}"/>
          </ac:grpSpMkLst>
        </pc:grpChg>
        <pc:picChg chg="add mod">
          <ac:chgData name="Miguel Aires da Silva" userId="e8e099c9251556b5" providerId="LiveId" clId="{ADD54F3B-F2DC-4D51-81AE-36F857E475C1}" dt="2025-09-30T10:00:57.639" v="990"/>
          <ac:picMkLst>
            <pc:docMk/>
            <pc:sldMk cId="0" sldId="258"/>
            <ac:picMk id="3" creationId="{92849A93-2CC3-DE09-5BA2-01EB48AFEC1B}"/>
          </ac:picMkLst>
        </pc:picChg>
        <pc:picChg chg="mod">
          <ac:chgData name="Miguel Aires da Silva" userId="e8e099c9251556b5" providerId="LiveId" clId="{ADD54F3B-F2DC-4D51-81AE-36F857E475C1}" dt="2025-09-30T10:02:19.739" v="1010" actId="1076"/>
          <ac:picMkLst>
            <pc:docMk/>
            <pc:sldMk cId="0" sldId="258"/>
            <ac:picMk id="5" creationId="{65434FA9-73B4-1F7F-AF6B-AB51D8F32C95}"/>
          </ac:picMkLst>
        </pc:picChg>
        <pc:picChg chg="mod">
          <ac:chgData name="Miguel Aires da Silva" userId="e8e099c9251556b5" providerId="LiveId" clId="{ADD54F3B-F2DC-4D51-81AE-36F857E475C1}" dt="2025-09-30T10:00:57.639" v="990"/>
          <ac:picMkLst>
            <pc:docMk/>
            <pc:sldMk cId="0" sldId="258"/>
            <ac:picMk id="11" creationId="{FF8EF6DA-DB23-1826-CAF9-B9DD23B7D9C9}"/>
          </ac:picMkLst>
        </pc:picChg>
        <pc:picChg chg="mod">
          <ac:chgData name="Miguel Aires da Silva" userId="e8e099c9251556b5" providerId="LiveId" clId="{ADD54F3B-F2DC-4D51-81AE-36F857E475C1}" dt="2025-09-30T13:50:31.597" v="1534"/>
          <ac:picMkLst>
            <pc:docMk/>
            <pc:sldMk cId="0" sldId="258"/>
            <ac:picMk id="21" creationId="{C637A932-5089-122A-73DD-B6927A315B9D}"/>
          </ac:picMkLst>
        </pc:picChg>
      </pc:sldChg>
      <pc:sldChg chg="addSp delSp modSp add mod">
        <pc:chgData name="Miguel Aires da Silva" userId="e8e099c9251556b5" providerId="LiveId" clId="{ADD54F3B-F2DC-4D51-81AE-36F857E475C1}" dt="2025-09-30T21:33:44.980" v="3761" actId="1036"/>
        <pc:sldMkLst>
          <pc:docMk/>
          <pc:sldMk cId="2660346129" sldId="259"/>
        </pc:sldMkLst>
        <pc:spChg chg="mod">
          <ac:chgData name="Miguel Aires da Silva" userId="e8e099c9251556b5" providerId="LiveId" clId="{ADD54F3B-F2DC-4D51-81AE-36F857E475C1}" dt="2025-09-30T21:33:44.980" v="3761" actId="1036"/>
          <ac:spMkLst>
            <pc:docMk/>
            <pc:sldMk cId="2660346129" sldId="259"/>
            <ac:spMk id="2" creationId="{BE4565D5-25B7-B861-88A8-8D35C0F77193}"/>
          </ac:spMkLst>
        </pc:spChg>
        <pc:spChg chg="mod">
          <ac:chgData name="Miguel Aires da Silva" userId="e8e099c9251556b5" providerId="LiveId" clId="{ADD54F3B-F2DC-4D51-81AE-36F857E475C1}" dt="2025-09-30T13:51:27.543" v="1542" actId="14100"/>
          <ac:spMkLst>
            <pc:docMk/>
            <pc:sldMk cId="2660346129" sldId="259"/>
            <ac:spMk id="4" creationId="{1B6F9092-85C9-83E4-E300-A7A209E4A792}"/>
          </ac:spMkLst>
        </pc:spChg>
        <pc:spChg chg="mod">
          <ac:chgData name="Miguel Aires da Silva" userId="e8e099c9251556b5" providerId="LiveId" clId="{ADD54F3B-F2DC-4D51-81AE-36F857E475C1}" dt="2025-09-30T13:52:28.275" v="1561" actId="1036"/>
          <ac:spMkLst>
            <pc:docMk/>
            <pc:sldMk cId="2660346129" sldId="259"/>
            <ac:spMk id="5" creationId="{5A224210-77B5-17E1-1DC4-93F83FC03CB9}"/>
          </ac:spMkLst>
        </pc:spChg>
        <pc:spChg chg="del">
          <ac:chgData name="Miguel Aires da Silva" userId="e8e099c9251556b5" providerId="LiveId" clId="{ADD54F3B-F2DC-4D51-81AE-36F857E475C1}" dt="2025-09-30T13:28:14.991" v="1295" actId="478"/>
          <ac:spMkLst>
            <pc:docMk/>
            <pc:sldMk cId="2660346129" sldId="259"/>
            <ac:spMk id="6" creationId="{8BABB59C-574E-7E94-F9DA-4942ABA8A498}"/>
          </ac:spMkLst>
        </pc:spChg>
        <pc:spChg chg="mod">
          <ac:chgData name="Miguel Aires da Silva" userId="e8e099c9251556b5" providerId="LiveId" clId="{ADD54F3B-F2DC-4D51-81AE-36F857E475C1}" dt="2025-09-30T21:33:44.980" v="3761" actId="1036"/>
          <ac:spMkLst>
            <pc:docMk/>
            <pc:sldMk cId="2660346129" sldId="259"/>
            <ac:spMk id="12" creationId="{5BF40DC9-2899-3486-EC0C-002097F6F5E4}"/>
          </ac:spMkLst>
        </pc:spChg>
        <pc:spChg chg="mod">
          <ac:chgData name="Miguel Aires da Silva" userId="e8e099c9251556b5" providerId="LiveId" clId="{ADD54F3B-F2DC-4D51-81AE-36F857E475C1}" dt="2025-09-30T13:50:58.212" v="1537"/>
          <ac:spMkLst>
            <pc:docMk/>
            <pc:sldMk cId="2660346129" sldId="259"/>
            <ac:spMk id="14" creationId="{61C0EA63-1A39-7E29-A9C5-2FC719510CBD}"/>
          </ac:spMkLst>
        </pc:spChg>
        <pc:spChg chg="add mod">
          <ac:chgData name="Miguel Aires da Silva" userId="e8e099c9251556b5" providerId="LiveId" clId="{ADD54F3B-F2DC-4D51-81AE-36F857E475C1}" dt="2025-09-30T15:18:36.555" v="2742" actId="571"/>
          <ac:spMkLst>
            <pc:docMk/>
            <pc:sldMk cId="2660346129" sldId="259"/>
            <ac:spMk id="16" creationId="{D13C290F-8D1F-FB53-8629-5544D984A488}"/>
          </ac:spMkLst>
        </pc:spChg>
        <pc:spChg chg="add mod">
          <ac:chgData name="Miguel Aires da Silva" userId="e8e099c9251556b5" providerId="LiveId" clId="{ADD54F3B-F2DC-4D51-81AE-36F857E475C1}" dt="2025-09-30T15:18:36.555" v="2742" actId="571"/>
          <ac:spMkLst>
            <pc:docMk/>
            <pc:sldMk cId="2660346129" sldId="259"/>
            <ac:spMk id="17" creationId="{97E3AE6D-BD66-349D-A699-38EF1F8D72E7}"/>
          </ac:spMkLst>
        </pc:spChg>
        <pc:spChg chg="add mod">
          <ac:chgData name="Miguel Aires da Silva" userId="e8e099c9251556b5" providerId="LiveId" clId="{ADD54F3B-F2DC-4D51-81AE-36F857E475C1}" dt="2025-09-30T15:25:39.832" v="2962" actId="1076"/>
          <ac:spMkLst>
            <pc:docMk/>
            <pc:sldMk cId="2660346129" sldId="259"/>
            <ac:spMk id="18" creationId="{515A6814-19A3-759D-C908-A18BCE493895}"/>
          </ac:spMkLst>
        </pc:spChg>
        <pc:spChg chg="add mod">
          <ac:chgData name="Miguel Aires da Silva" userId="e8e099c9251556b5" providerId="LiveId" clId="{ADD54F3B-F2DC-4D51-81AE-36F857E475C1}" dt="2025-09-30T15:54:01.124" v="3502" actId="1076"/>
          <ac:spMkLst>
            <pc:docMk/>
            <pc:sldMk cId="2660346129" sldId="259"/>
            <ac:spMk id="19" creationId="{D3F9FDDB-19AA-1A2F-CA56-F84E9BA89EA6}"/>
          </ac:spMkLst>
        </pc:spChg>
        <pc:spChg chg="add del mod">
          <ac:chgData name="Miguel Aires da Silva" userId="e8e099c9251556b5" providerId="LiveId" clId="{ADD54F3B-F2DC-4D51-81AE-36F857E475C1}" dt="2025-09-30T15:53:53.147" v="3501" actId="478"/>
          <ac:spMkLst>
            <pc:docMk/>
            <pc:sldMk cId="2660346129" sldId="259"/>
            <ac:spMk id="21" creationId="{90A9950E-934B-8054-27A5-C7661669C525}"/>
          </ac:spMkLst>
        </pc:spChg>
        <pc:grpChg chg="add mod">
          <ac:chgData name="Miguel Aires da Silva" userId="e8e099c9251556b5" providerId="LiveId" clId="{ADD54F3B-F2DC-4D51-81AE-36F857E475C1}" dt="2025-09-30T13:50:58.212" v="1537"/>
          <ac:grpSpMkLst>
            <pc:docMk/>
            <pc:sldMk cId="2660346129" sldId="259"/>
            <ac:grpSpMk id="11" creationId="{6B396499-D97B-1D0B-2D30-FBC44306B975}"/>
          </ac:grpSpMkLst>
        </pc:grpChg>
        <pc:graphicFrameChg chg="mod modGraphic">
          <ac:chgData name="Miguel Aires da Silva" userId="e8e099c9251556b5" providerId="LiveId" clId="{ADD54F3B-F2DC-4D51-81AE-36F857E475C1}" dt="2025-09-30T21:33:44.980" v="3761" actId="1036"/>
          <ac:graphicFrameMkLst>
            <pc:docMk/>
            <pc:sldMk cId="2660346129" sldId="259"/>
            <ac:graphicFrameMk id="10" creationId="{84DA844A-21E4-B44E-DB95-17D7A8E8BA82}"/>
          </ac:graphicFrameMkLst>
        </pc:graphicFrameChg>
        <pc:graphicFrameChg chg="add mod">
          <ac:chgData name="Miguel Aires da Silva" userId="e8e099c9251556b5" providerId="LiveId" clId="{ADD54F3B-F2DC-4D51-81AE-36F857E475C1}" dt="2025-09-30T15:18:36.555" v="2742" actId="571"/>
          <ac:graphicFrameMkLst>
            <pc:docMk/>
            <pc:sldMk cId="2660346129" sldId="259"/>
            <ac:graphicFrameMk id="15" creationId="{AF687180-88DD-2ED7-C15D-2ED54ADD8887}"/>
          </ac:graphicFrameMkLst>
        </pc:graphicFrameChg>
        <pc:picChg chg="add mod">
          <ac:chgData name="Miguel Aires da Silva" userId="e8e099c9251556b5" providerId="LiveId" clId="{ADD54F3B-F2DC-4D51-81AE-36F857E475C1}" dt="2025-09-30T13:50:58.212" v="1537"/>
          <ac:picMkLst>
            <pc:docMk/>
            <pc:sldMk cId="2660346129" sldId="259"/>
            <ac:picMk id="9" creationId="{46A5AE3E-B18D-11AE-241B-938EEC85F79C}"/>
          </ac:picMkLst>
        </pc:picChg>
        <pc:picChg chg="mod">
          <ac:chgData name="Miguel Aires da Silva" userId="e8e099c9251556b5" providerId="LiveId" clId="{ADD54F3B-F2DC-4D51-81AE-36F857E475C1}" dt="2025-09-30T13:50:58.212" v="1537"/>
          <ac:picMkLst>
            <pc:docMk/>
            <pc:sldMk cId="2660346129" sldId="259"/>
            <ac:picMk id="13" creationId="{BDF3F332-8D1F-19F3-74DC-3B581EC8C751}"/>
          </ac:picMkLst>
        </pc:picChg>
      </pc:sldChg>
      <pc:sldChg chg="addSp delSp modSp add mod">
        <pc:chgData name="Miguel Aires da Silva" userId="e8e099c9251556b5" providerId="LiveId" clId="{ADD54F3B-F2DC-4D51-81AE-36F857E475C1}" dt="2025-10-01T07:30:43.367" v="4136" actId="6549"/>
        <pc:sldMkLst>
          <pc:docMk/>
          <pc:sldMk cId="13494494" sldId="952"/>
        </pc:sldMkLst>
        <pc:spChg chg="mod">
          <ac:chgData name="Miguel Aires da Silva" userId="e8e099c9251556b5" providerId="LiveId" clId="{ADD54F3B-F2DC-4D51-81AE-36F857E475C1}" dt="2025-09-30T13:33:17.365" v="1317" actId="1076"/>
          <ac:spMkLst>
            <pc:docMk/>
            <pc:sldMk cId="13494494" sldId="952"/>
            <ac:spMk id="3" creationId="{A78C9475-99FB-9538-13E6-5A146C45A035}"/>
          </ac:spMkLst>
        </pc:spChg>
        <pc:spChg chg="mod">
          <ac:chgData name="Miguel Aires da Silva" userId="e8e099c9251556b5" providerId="LiveId" clId="{ADD54F3B-F2DC-4D51-81AE-36F857E475C1}" dt="2025-09-30T13:50:18.832" v="1532" actId="1035"/>
          <ac:spMkLst>
            <pc:docMk/>
            <pc:sldMk cId="13494494" sldId="952"/>
            <ac:spMk id="6" creationId="{B74ECA35-5C38-AA55-09B9-EBC7CC3CD6CC}"/>
          </ac:spMkLst>
        </pc:spChg>
        <pc:spChg chg="add mod">
          <ac:chgData name="Miguel Aires da Silva" userId="e8e099c9251556b5" providerId="LiveId" clId="{ADD54F3B-F2DC-4D51-81AE-36F857E475C1}" dt="2025-10-01T06:56:30.313" v="3923" actId="1035"/>
          <ac:spMkLst>
            <pc:docMk/>
            <pc:sldMk cId="13494494" sldId="952"/>
            <ac:spMk id="7" creationId="{5F8A85A9-5B6C-24CB-D043-415774026220}"/>
          </ac:spMkLst>
        </pc:spChg>
        <pc:spChg chg="mod">
          <ac:chgData name="Miguel Aires da Silva" userId="e8e099c9251556b5" providerId="LiveId" clId="{ADD54F3B-F2DC-4D51-81AE-36F857E475C1}" dt="2025-09-30T16:07:53.530" v="3593" actId="14100"/>
          <ac:spMkLst>
            <pc:docMk/>
            <pc:sldMk cId="13494494" sldId="952"/>
            <ac:spMk id="8" creationId="{982BD0A0-1C14-1E32-2F22-845CB39288A1}"/>
          </ac:spMkLst>
        </pc:spChg>
        <pc:spChg chg="mod topLvl">
          <ac:chgData name="Miguel Aires da Silva" userId="e8e099c9251556b5" providerId="LiveId" clId="{ADD54F3B-F2DC-4D51-81AE-36F857E475C1}" dt="2025-10-01T06:58:31.827" v="3939" actId="164"/>
          <ac:spMkLst>
            <pc:docMk/>
            <pc:sldMk cId="13494494" sldId="952"/>
            <ac:spMk id="10" creationId="{7F3569F3-1B4B-AD60-7341-6610264444DC}"/>
          </ac:spMkLst>
        </pc:spChg>
        <pc:spChg chg="mod">
          <ac:chgData name="Miguel Aires da Silva" userId="e8e099c9251556b5" providerId="LiveId" clId="{ADD54F3B-F2DC-4D51-81AE-36F857E475C1}" dt="2025-09-30T14:01:33.015" v="1692" actId="1076"/>
          <ac:spMkLst>
            <pc:docMk/>
            <pc:sldMk cId="13494494" sldId="952"/>
            <ac:spMk id="11" creationId="{5359C630-5310-BD9D-BFCE-FC5A36681C24}"/>
          </ac:spMkLst>
        </pc:spChg>
        <pc:spChg chg="add mod">
          <ac:chgData name="Miguel Aires da Silva" userId="e8e099c9251556b5" providerId="LiveId" clId="{ADD54F3B-F2DC-4D51-81AE-36F857E475C1}" dt="2025-09-30T16:07:50.966" v="3592" actId="14100"/>
          <ac:spMkLst>
            <pc:docMk/>
            <pc:sldMk cId="13494494" sldId="952"/>
            <ac:spMk id="12" creationId="{3B2CA958-68F1-91F3-9D7C-D36C9AFC924D}"/>
          </ac:spMkLst>
        </pc:spChg>
        <pc:spChg chg="add mod">
          <ac:chgData name="Miguel Aires da Silva" userId="e8e099c9251556b5" providerId="LiveId" clId="{ADD54F3B-F2DC-4D51-81AE-36F857E475C1}" dt="2025-10-01T06:56:38.547" v="3927" actId="1035"/>
          <ac:spMkLst>
            <pc:docMk/>
            <pc:sldMk cId="13494494" sldId="952"/>
            <ac:spMk id="13" creationId="{1E6C4920-AB5B-54C0-D14D-CF9F3D6ACE5C}"/>
          </ac:spMkLst>
        </pc:spChg>
        <pc:spChg chg="mod">
          <ac:chgData name="Miguel Aires da Silva" userId="e8e099c9251556b5" providerId="LiveId" clId="{ADD54F3B-F2DC-4D51-81AE-36F857E475C1}" dt="2025-10-01T06:56:38.547" v="3927" actId="1035"/>
          <ac:spMkLst>
            <pc:docMk/>
            <pc:sldMk cId="13494494" sldId="952"/>
            <ac:spMk id="14" creationId="{8F9315E7-03CD-492C-D19F-5614971ED016}"/>
          </ac:spMkLst>
        </pc:spChg>
        <pc:spChg chg="mod">
          <ac:chgData name="Miguel Aires da Silva" userId="e8e099c9251556b5" providerId="LiveId" clId="{ADD54F3B-F2DC-4D51-81AE-36F857E475C1}" dt="2025-10-01T07:10:02.845" v="4100" actId="6549"/>
          <ac:spMkLst>
            <pc:docMk/>
            <pc:sldMk cId="13494494" sldId="952"/>
            <ac:spMk id="15" creationId="{C38554B1-3F2B-374A-3234-BBAE0EBFB3D7}"/>
          </ac:spMkLst>
        </pc:spChg>
        <pc:spChg chg="mod topLvl">
          <ac:chgData name="Miguel Aires da Silva" userId="e8e099c9251556b5" providerId="LiveId" clId="{ADD54F3B-F2DC-4D51-81AE-36F857E475C1}" dt="2025-10-01T06:57:09.913" v="3933" actId="20577"/>
          <ac:spMkLst>
            <pc:docMk/>
            <pc:sldMk cId="13494494" sldId="952"/>
            <ac:spMk id="18" creationId="{975CF602-FE81-DD31-2B5D-85FD57658ECD}"/>
          </ac:spMkLst>
        </pc:spChg>
        <pc:spChg chg="add del mod">
          <ac:chgData name="Miguel Aires da Silva" userId="e8e099c9251556b5" providerId="LiveId" clId="{ADD54F3B-F2DC-4D51-81AE-36F857E475C1}" dt="2025-09-30T14:13:22.868" v="1961" actId="478"/>
          <ac:spMkLst>
            <pc:docMk/>
            <pc:sldMk cId="13494494" sldId="952"/>
            <ac:spMk id="19" creationId="{57025010-3007-627D-697B-3E27B19820A6}"/>
          </ac:spMkLst>
        </pc:spChg>
        <pc:spChg chg="mod topLvl">
          <ac:chgData name="Miguel Aires da Silva" userId="e8e099c9251556b5" providerId="LiveId" clId="{ADD54F3B-F2DC-4D51-81AE-36F857E475C1}" dt="2025-10-01T06:58:31.827" v="3939" actId="164"/>
          <ac:spMkLst>
            <pc:docMk/>
            <pc:sldMk cId="13494494" sldId="952"/>
            <ac:spMk id="20" creationId="{FC9F31BB-A2B1-7DE6-F24C-C7205D3CD77E}"/>
          </ac:spMkLst>
        </pc:spChg>
        <pc:spChg chg="mod topLvl">
          <ac:chgData name="Miguel Aires da Silva" userId="e8e099c9251556b5" providerId="LiveId" clId="{ADD54F3B-F2DC-4D51-81AE-36F857E475C1}" dt="2025-10-01T06:58:31.827" v="3939" actId="164"/>
          <ac:spMkLst>
            <pc:docMk/>
            <pc:sldMk cId="13494494" sldId="952"/>
            <ac:spMk id="22" creationId="{8C25D6C4-9AA9-D566-5402-7296A613ADE1}"/>
          </ac:spMkLst>
        </pc:spChg>
        <pc:spChg chg="mod topLvl">
          <ac:chgData name="Miguel Aires da Silva" userId="e8e099c9251556b5" providerId="LiveId" clId="{ADD54F3B-F2DC-4D51-81AE-36F857E475C1}" dt="2025-10-01T07:06:10.906" v="4042" actId="164"/>
          <ac:spMkLst>
            <pc:docMk/>
            <pc:sldMk cId="13494494" sldId="952"/>
            <ac:spMk id="23" creationId="{5BF90559-11CF-8DDA-B344-0BFA82AC7B1A}"/>
          </ac:spMkLst>
        </pc:spChg>
        <pc:spChg chg="del topLvl">
          <ac:chgData name="Miguel Aires da Silva" userId="e8e099c9251556b5" providerId="LiveId" clId="{ADD54F3B-F2DC-4D51-81AE-36F857E475C1}" dt="2025-09-30T14:18:12.140" v="2042" actId="478"/>
          <ac:spMkLst>
            <pc:docMk/>
            <pc:sldMk cId="13494494" sldId="952"/>
            <ac:spMk id="25" creationId="{11B44B38-7ECB-5531-9130-E0BFCD131BE2}"/>
          </ac:spMkLst>
        </pc:spChg>
        <pc:spChg chg="add mod">
          <ac:chgData name="Miguel Aires da Silva" userId="e8e099c9251556b5" providerId="LiveId" clId="{ADD54F3B-F2DC-4D51-81AE-36F857E475C1}" dt="2025-10-01T07:06:10.906" v="4042" actId="164"/>
          <ac:spMkLst>
            <pc:docMk/>
            <pc:sldMk cId="13494494" sldId="952"/>
            <ac:spMk id="25" creationId="{4C40B2B3-EFE3-8667-76A9-F85C12A1B313}"/>
          </ac:spMkLst>
        </pc:spChg>
        <pc:spChg chg="del">
          <ac:chgData name="Miguel Aires da Silva" userId="e8e099c9251556b5" providerId="LiveId" clId="{ADD54F3B-F2DC-4D51-81AE-36F857E475C1}" dt="2025-09-30T14:18:51.141" v="2044" actId="478"/>
          <ac:spMkLst>
            <pc:docMk/>
            <pc:sldMk cId="13494494" sldId="952"/>
            <ac:spMk id="26" creationId="{06403C67-D6D2-C6FD-83E2-0ABC7C95AA2B}"/>
          </ac:spMkLst>
        </pc:spChg>
        <pc:spChg chg="del">
          <ac:chgData name="Miguel Aires da Silva" userId="e8e099c9251556b5" providerId="LiveId" clId="{ADD54F3B-F2DC-4D51-81AE-36F857E475C1}" dt="2025-09-30T14:25:02.118" v="2188" actId="478"/>
          <ac:spMkLst>
            <pc:docMk/>
            <pc:sldMk cId="13494494" sldId="952"/>
            <ac:spMk id="27" creationId="{AA63E1D9-A494-60C4-76C8-8928FCE93EAA}"/>
          </ac:spMkLst>
        </pc:spChg>
        <pc:spChg chg="mod">
          <ac:chgData name="Miguel Aires da Silva" userId="e8e099c9251556b5" providerId="LiveId" clId="{ADD54F3B-F2DC-4D51-81AE-36F857E475C1}" dt="2025-09-30T16:03:30.532" v="3578" actId="14100"/>
          <ac:spMkLst>
            <pc:docMk/>
            <pc:sldMk cId="13494494" sldId="952"/>
            <ac:spMk id="31" creationId="{AA9DC553-055C-D65C-C77D-F5B49F53F7C5}"/>
          </ac:spMkLst>
        </pc:spChg>
        <pc:spChg chg="mod">
          <ac:chgData name="Miguel Aires da Silva" userId="e8e099c9251556b5" providerId="LiveId" clId="{ADD54F3B-F2DC-4D51-81AE-36F857E475C1}" dt="2025-09-30T14:01:46.786" v="1693" actId="14100"/>
          <ac:spMkLst>
            <pc:docMk/>
            <pc:sldMk cId="13494494" sldId="952"/>
            <ac:spMk id="37" creationId="{EB6979A1-8DA9-2909-BC23-24A6DC9E63DA}"/>
          </ac:spMkLst>
        </pc:spChg>
        <pc:spChg chg="add mod">
          <ac:chgData name="Miguel Aires da Silva" userId="e8e099c9251556b5" providerId="LiveId" clId="{ADD54F3B-F2DC-4D51-81AE-36F857E475C1}" dt="2025-09-30T14:13:06.305" v="1959" actId="164"/>
          <ac:spMkLst>
            <pc:docMk/>
            <pc:sldMk cId="13494494" sldId="952"/>
            <ac:spMk id="38" creationId="{2AD98F6E-CE11-CFD7-F8CB-DB4702C78C07}"/>
          </ac:spMkLst>
        </pc:spChg>
        <pc:spChg chg="del">
          <ac:chgData name="Miguel Aires da Silva" userId="e8e099c9251556b5" providerId="LiveId" clId="{ADD54F3B-F2DC-4D51-81AE-36F857E475C1}" dt="2025-09-30T13:48:29.041" v="1517" actId="478"/>
          <ac:spMkLst>
            <pc:docMk/>
            <pc:sldMk cId="13494494" sldId="952"/>
            <ac:spMk id="42" creationId="{6545B823-8A83-3224-37D1-48A95E1D5CED}"/>
          </ac:spMkLst>
        </pc:spChg>
        <pc:spChg chg="add mod">
          <ac:chgData name="Miguel Aires da Silva" userId="e8e099c9251556b5" providerId="LiveId" clId="{ADD54F3B-F2DC-4D51-81AE-36F857E475C1}" dt="2025-10-01T06:54:08.899" v="3894" actId="14100"/>
          <ac:spMkLst>
            <pc:docMk/>
            <pc:sldMk cId="13494494" sldId="952"/>
            <ac:spMk id="43" creationId="{AADEC096-AD1E-4B39-8C66-2C6E49644F35}"/>
          </ac:spMkLst>
        </pc:spChg>
        <pc:spChg chg="add mod">
          <ac:chgData name="Miguel Aires da Silva" userId="e8e099c9251556b5" providerId="LiveId" clId="{ADD54F3B-F2DC-4D51-81AE-36F857E475C1}" dt="2025-09-30T14:17:20.564" v="2034" actId="164"/>
          <ac:spMkLst>
            <pc:docMk/>
            <pc:sldMk cId="13494494" sldId="952"/>
            <ac:spMk id="44" creationId="{DAD26529-FA0B-506D-E291-1DDA5B42CE65}"/>
          </ac:spMkLst>
        </pc:spChg>
        <pc:spChg chg="mod">
          <ac:chgData name="Miguel Aires da Silva" userId="e8e099c9251556b5" providerId="LiveId" clId="{ADD54F3B-F2DC-4D51-81AE-36F857E475C1}" dt="2025-10-01T07:30:43.367" v="4136" actId="6549"/>
          <ac:spMkLst>
            <pc:docMk/>
            <pc:sldMk cId="13494494" sldId="952"/>
            <ac:spMk id="45" creationId="{4A167210-604F-1405-E84D-406BB8E35604}"/>
          </ac:spMkLst>
        </pc:spChg>
        <pc:spChg chg="add mod">
          <ac:chgData name="Miguel Aires da Silva" userId="e8e099c9251556b5" providerId="LiveId" clId="{ADD54F3B-F2DC-4D51-81AE-36F857E475C1}" dt="2025-09-30T16:05:55.758" v="3586" actId="1036"/>
          <ac:spMkLst>
            <pc:docMk/>
            <pc:sldMk cId="13494494" sldId="952"/>
            <ac:spMk id="46" creationId="{0C3F127E-7502-DAFA-6B7C-9053481BB87D}"/>
          </ac:spMkLst>
        </pc:spChg>
        <pc:spChg chg="mod">
          <ac:chgData name="Miguel Aires da Silva" userId="e8e099c9251556b5" providerId="LiveId" clId="{ADD54F3B-F2DC-4D51-81AE-36F857E475C1}" dt="2025-09-30T14:02:23.854" v="1702" actId="1076"/>
          <ac:spMkLst>
            <pc:docMk/>
            <pc:sldMk cId="13494494" sldId="952"/>
            <ac:spMk id="47" creationId="{2B637130-F154-C283-D6C8-B86263C75F37}"/>
          </ac:spMkLst>
        </pc:spChg>
        <pc:spChg chg="mod topLvl">
          <ac:chgData name="Miguel Aires da Silva" userId="e8e099c9251556b5" providerId="LiveId" clId="{ADD54F3B-F2DC-4D51-81AE-36F857E475C1}" dt="2025-10-01T06:54:40.862" v="3898" actId="113"/>
          <ac:spMkLst>
            <pc:docMk/>
            <pc:sldMk cId="13494494" sldId="952"/>
            <ac:spMk id="49" creationId="{2B60CF06-A398-9CA9-A057-81F40016A359}"/>
          </ac:spMkLst>
        </pc:spChg>
        <pc:spChg chg="mod">
          <ac:chgData name="Miguel Aires da Silva" userId="e8e099c9251556b5" providerId="LiveId" clId="{ADD54F3B-F2DC-4D51-81AE-36F857E475C1}" dt="2025-09-30T14:01:49.666" v="1694" actId="1076"/>
          <ac:spMkLst>
            <pc:docMk/>
            <pc:sldMk cId="13494494" sldId="952"/>
            <ac:spMk id="50" creationId="{B217878F-7D39-78B8-5F26-8E59D30990FD}"/>
          </ac:spMkLst>
        </pc:spChg>
        <pc:spChg chg="del">
          <ac:chgData name="Miguel Aires da Silva" userId="e8e099c9251556b5" providerId="LiveId" clId="{ADD54F3B-F2DC-4D51-81AE-36F857E475C1}" dt="2025-09-30T14:23:04.443" v="2098" actId="478"/>
          <ac:spMkLst>
            <pc:docMk/>
            <pc:sldMk cId="13494494" sldId="952"/>
            <ac:spMk id="53" creationId="{859F615E-69FA-E35E-72B9-2E760C0D2541}"/>
          </ac:spMkLst>
        </pc:spChg>
        <pc:spChg chg="add mod topLvl">
          <ac:chgData name="Miguel Aires da Silva" userId="e8e099c9251556b5" providerId="LiveId" clId="{ADD54F3B-F2DC-4D51-81AE-36F857E475C1}" dt="2025-10-01T06:58:31.827" v="3939" actId="164"/>
          <ac:spMkLst>
            <pc:docMk/>
            <pc:sldMk cId="13494494" sldId="952"/>
            <ac:spMk id="56" creationId="{55288422-E163-6069-A3E1-2014A2F6AB33}"/>
          </ac:spMkLst>
        </pc:spChg>
        <pc:spChg chg="add mod topLvl">
          <ac:chgData name="Miguel Aires da Silva" userId="e8e099c9251556b5" providerId="LiveId" clId="{ADD54F3B-F2DC-4D51-81AE-36F857E475C1}" dt="2025-10-01T07:06:10.906" v="4042" actId="164"/>
          <ac:spMkLst>
            <pc:docMk/>
            <pc:sldMk cId="13494494" sldId="952"/>
            <ac:spMk id="58" creationId="{7E332221-97C6-FDAD-2EDB-985B5A53D892}"/>
          </ac:spMkLst>
        </pc:spChg>
        <pc:spChg chg="add mod">
          <ac:chgData name="Miguel Aires da Silva" userId="e8e099c9251556b5" providerId="LiveId" clId="{ADD54F3B-F2DC-4D51-81AE-36F857E475C1}" dt="2025-09-30T16:03:11.961" v="3575" actId="20577"/>
          <ac:spMkLst>
            <pc:docMk/>
            <pc:sldMk cId="13494494" sldId="952"/>
            <ac:spMk id="59" creationId="{8B70E4DF-C13D-B28F-0F9F-90423B64DC5F}"/>
          </ac:spMkLst>
        </pc:spChg>
        <pc:spChg chg="add mod">
          <ac:chgData name="Miguel Aires da Silva" userId="e8e099c9251556b5" providerId="LiveId" clId="{ADD54F3B-F2DC-4D51-81AE-36F857E475C1}" dt="2025-10-01T06:56:05.356" v="3913" actId="207"/>
          <ac:spMkLst>
            <pc:docMk/>
            <pc:sldMk cId="13494494" sldId="952"/>
            <ac:spMk id="64" creationId="{4AC492EF-43B2-3B18-E413-0EA2181F2199}"/>
          </ac:spMkLst>
        </pc:spChg>
        <pc:spChg chg="add mod">
          <ac:chgData name="Miguel Aires da Silva" userId="e8e099c9251556b5" providerId="LiveId" clId="{ADD54F3B-F2DC-4D51-81AE-36F857E475C1}" dt="2025-10-01T06:56:05.356" v="3913" actId="207"/>
          <ac:spMkLst>
            <pc:docMk/>
            <pc:sldMk cId="13494494" sldId="952"/>
            <ac:spMk id="66" creationId="{1EFF4D08-D301-4448-9588-15C556285216}"/>
          </ac:spMkLst>
        </pc:spChg>
        <pc:spChg chg="mod">
          <ac:chgData name="Miguel Aires da Silva" userId="e8e099c9251556b5" providerId="LiveId" clId="{ADD54F3B-F2DC-4D51-81AE-36F857E475C1}" dt="2025-09-30T15:03:32.355" v="2384" actId="947"/>
          <ac:spMkLst>
            <pc:docMk/>
            <pc:sldMk cId="13494494" sldId="952"/>
            <ac:spMk id="70" creationId="{405E470E-3D60-33A0-969D-045F22420851}"/>
          </ac:spMkLst>
        </pc:spChg>
        <pc:spChg chg="mod">
          <ac:chgData name="Miguel Aires da Silva" userId="e8e099c9251556b5" providerId="LiveId" clId="{ADD54F3B-F2DC-4D51-81AE-36F857E475C1}" dt="2025-10-01T07:13:24.387" v="4133" actId="20577"/>
          <ac:spMkLst>
            <pc:docMk/>
            <pc:sldMk cId="13494494" sldId="952"/>
            <ac:spMk id="73" creationId="{C6F535AA-714A-2651-2232-21E0F413D369}"/>
          </ac:spMkLst>
        </pc:spChg>
        <pc:spChg chg="del">
          <ac:chgData name="Miguel Aires da Silva" userId="e8e099c9251556b5" providerId="LiveId" clId="{ADD54F3B-F2DC-4D51-81AE-36F857E475C1}" dt="2025-09-30T16:31:10" v="3651" actId="478"/>
          <ac:spMkLst>
            <pc:docMk/>
            <pc:sldMk cId="13494494" sldId="952"/>
            <ac:spMk id="75" creationId="{B1F6B0E8-6361-A0E4-6B4E-8A074BBCE5D0}"/>
          </ac:spMkLst>
        </pc:spChg>
        <pc:spChg chg="mod">
          <ac:chgData name="Miguel Aires da Silva" userId="e8e099c9251556b5" providerId="LiveId" clId="{ADD54F3B-F2DC-4D51-81AE-36F857E475C1}" dt="2025-10-01T07:13:31.003" v="4135" actId="6549"/>
          <ac:spMkLst>
            <pc:docMk/>
            <pc:sldMk cId="13494494" sldId="952"/>
            <ac:spMk id="81" creationId="{9582050D-0649-9054-A4F3-17409DA06348}"/>
          </ac:spMkLst>
        </pc:spChg>
        <pc:spChg chg="mod">
          <ac:chgData name="Miguel Aires da Silva" userId="e8e099c9251556b5" providerId="LiveId" clId="{ADD54F3B-F2DC-4D51-81AE-36F857E475C1}" dt="2025-10-01T07:12:59.648" v="4125" actId="115"/>
          <ac:spMkLst>
            <pc:docMk/>
            <pc:sldMk cId="13494494" sldId="952"/>
            <ac:spMk id="102" creationId="{28FE6148-92C6-01A0-5F64-47C58C150C89}"/>
          </ac:spMkLst>
        </pc:spChg>
        <pc:spChg chg="mod">
          <ac:chgData name="Miguel Aires da Silva" userId="e8e099c9251556b5" providerId="LiveId" clId="{ADD54F3B-F2DC-4D51-81AE-36F857E475C1}" dt="2025-09-30T14:12:42.918" v="1956" actId="1036"/>
          <ac:spMkLst>
            <pc:docMk/>
            <pc:sldMk cId="13494494" sldId="952"/>
            <ac:spMk id="106" creationId="{C13E014F-859E-96CC-412F-338B3A1769EE}"/>
          </ac:spMkLst>
        </pc:spChg>
        <pc:spChg chg="del mod">
          <ac:chgData name="Miguel Aires da Silva" userId="e8e099c9251556b5" providerId="LiveId" clId="{ADD54F3B-F2DC-4D51-81AE-36F857E475C1}" dt="2025-09-30T14:12:17.844" v="1941" actId="21"/>
          <ac:spMkLst>
            <pc:docMk/>
            <pc:sldMk cId="13494494" sldId="952"/>
            <ac:spMk id="108" creationId="{2AD98F6E-CE11-CFD7-F8CB-DB4702C78C07}"/>
          </ac:spMkLst>
        </pc:spChg>
        <pc:spChg chg="mod">
          <ac:chgData name="Miguel Aires da Silva" userId="e8e099c9251556b5" providerId="LiveId" clId="{ADD54F3B-F2DC-4D51-81AE-36F857E475C1}" dt="2025-09-30T16:08:30.398" v="3597" actId="20577"/>
          <ac:spMkLst>
            <pc:docMk/>
            <pc:sldMk cId="13494494" sldId="952"/>
            <ac:spMk id="114" creationId="{806EED27-0B4E-7ABA-69B5-782B23EFCF0C}"/>
          </ac:spMkLst>
        </pc:spChg>
        <pc:spChg chg="del">
          <ac:chgData name="Miguel Aires da Silva" userId="e8e099c9251556b5" providerId="LiveId" clId="{ADD54F3B-F2DC-4D51-81AE-36F857E475C1}" dt="2025-09-30T13:43:14.958" v="1386" actId="478"/>
          <ac:spMkLst>
            <pc:docMk/>
            <pc:sldMk cId="13494494" sldId="952"/>
            <ac:spMk id="128" creationId="{45FC4514-3C00-4CE3-918A-C44B75B15927}"/>
          </ac:spMkLst>
        </pc:spChg>
        <pc:spChg chg="del">
          <ac:chgData name="Miguel Aires da Silva" userId="e8e099c9251556b5" providerId="LiveId" clId="{ADD54F3B-F2DC-4D51-81AE-36F857E475C1}" dt="2025-09-30T13:44:28.163" v="1406" actId="478"/>
          <ac:spMkLst>
            <pc:docMk/>
            <pc:sldMk cId="13494494" sldId="952"/>
            <ac:spMk id="129" creationId="{57D98E8F-34BD-E9C9-D04B-B99F6FFEBB4B}"/>
          </ac:spMkLst>
        </pc:spChg>
        <pc:spChg chg="del mod topLvl">
          <ac:chgData name="Miguel Aires da Silva" userId="e8e099c9251556b5" providerId="LiveId" clId="{ADD54F3B-F2DC-4D51-81AE-36F857E475C1}" dt="2025-09-30T14:13:42.463" v="1965" actId="21"/>
          <ac:spMkLst>
            <pc:docMk/>
            <pc:sldMk cId="13494494" sldId="952"/>
            <ac:spMk id="132" creationId="{AADEC096-AD1E-4B39-8C66-2C6E49644F35}"/>
          </ac:spMkLst>
        </pc:spChg>
        <pc:spChg chg="del">
          <ac:chgData name="Miguel Aires da Silva" userId="e8e099c9251556b5" providerId="LiveId" clId="{ADD54F3B-F2DC-4D51-81AE-36F857E475C1}" dt="2025-09-30T14:01:14.882" v="1685" actId="478"/>
          <ac:spMkLst>
            <pc:docMk/>
            <pc:sldMk cId="13494494" sldId="952"/>
            <ac:spMk id="144" creationId="{FEE9D4D4-9E7A-5567-DD19-FDE963CCDA26}"/>
          </ac:spMkLst>
        </pc:spChg>
        <pc:grpChg chg="add mod">
          <ac:chgData name="Miguel Aires da Silva" userId="e8e099c9251556b5" providerId="LiveId" clId="{ADD54F3B-F2DC-4D51-81AE-36F857E475C1}" dt="2025-09-30T13:50:06.473" v="1529" actId="1036"/>
          <ac:grpSpMkLst>
            <pc:docMk/>
            <pc:sldMk cId="13494494" sldId="952"/>
            <ac:grpSpMk id="4" creationId="{C0E23FB8-5450-2F9B-91A3-4E22F433BE18}"/>
          </ac:grpSpMkLst>
        </pc:grpChg>
        <pc:grpChg chg="del mod topLvl">
          <ac:chgData name="Miguel Aires da Silva" userId="e8e099c9251556b5" providerId="LiveId" clId="{ADD54F3B-F2DC-4D51-81AE-36F857E475C1}" dt="2025-10-01T06:58:21.405" v="3938" actId="165"/>
          <ac:grpSpMkLst>
            <pc:docMk/>
            <pc:sldMk cId="13494494" sldId="952"/>
            <ac:grpSpMk id="9" creationId="{002FC4A6-16E8-76E3-9C13-9B20AE9A8802}"/>
          </ac:grpSpMkLst>
        </pc:grpChg>
        <pc:grpChg chg="add mod">
          <ac:chgData name="Miguel Aires da Silva" userId="e8e099c9251556b5" providerId="LiveId" clId="{ADD54F3B-F2DC-4D51-81AE-36F857E475C1}" dt="2025-10-01T07:10:30.647" v="4103" actId="1036"/>
          <ac:grpSpMkLst>
            <pc:docMk/>
            <pc:sldMk cId="13494494" sldId="952"/>
            <ac:grpSpMk id="16" creationId="{74A27D63-4193-E5BD-A126-74542FDE34B9}"/>
          </ac:grpSpMkLst>
        </pc:grpChg>
        <pc:grpChg chg="mod topLvl">
          <ac:chgData name="Miguel Aires da Silva" userId="e8e099c9251556b5" providerId="LiveId" clId="{ADD54F3B-F2DC-4D51-81AE-36F857E475C1}" dt="2025-09-30T14:11:27.230" v="1904" actId="164"/>
          <ac:grpSpMkLst>
            <pc:docMk/>
            <pc:sldMk cId="13494494" sldId="952"/>
            <ac:grpSpMk id="17" creationId="{F1911AE0-AF17-5C68-800A-F616EB7D4FCF}"/>
          </ac:grpSpMkLst>
        </pc:grpChg>
        <pc:grpChg chg="add mod">
          <ac:chgData name="Miguel Aires da Silva" userId="e8e099c9251556b5" providerId="LiveId" clId="{ADD54F3B-F2DC-4D51-81AE-36F857E475C1}" dt="2025-10-01T06:57:54.601" v="3936" actId="338"/>
          <ac:grpSpMkLst>
            <pc:docMk/>
            <pc:sldMk cId="13494494" sldId="952"/>
            <ac:grpSpMk id="19" creationId="{9817501E-C48B-CE19-1DCB-8ADC35FD84C0}"/>
          </ac:grpSpMkLst>
        </pc:grpChg>
        <pc:grpChg chg="del mod">
          <ac:chgData name="Miguel Aires da Silva" userId="e8e099c9251556b5" providerId="LiveId" clId="{ADD54F3B-F2DC-4D51-81AE-36F857E475C1}" dt="2025-09-30T14:05:15.028" v="1766" actId="165"/>
          <ac:grpSpMkLst>
            <pc:docMk/>
            <pc:sldMk cId="13494494" sldId="952"/>
            <ac:grpSpMk id="21" creationId="{3028825F-64FC-D25E-B9D0-00DF8C1B27E6}"/>
          </ac:grpSpMkLst>
        </pc:grpChg>
        <pc:grpChg chg="add mod">
          <ac:chgData name="Miguel Aires da Silva" userId="e8e099c9251556b5" providerId="LiveId" clId="{ADD54F3B-F2DC-4D51-81AE-36F857E475C1}" dt="2025-10-01T07:05:57.585" v="4041" actId="1076"/>
          <ac:grpSpMkLst>
            <pc:docMk/>
            <pc:sldMk cId="13494494" sldId="952"/>
            <ac:grpSpMk id="21" creationId="{7D829130-4F1D-E232-DF63-2D2A49C92945}"/>
          </ac:grpSpMkLst>
        </pc:grpChg>
        <pc:grpChg chg="add mod">
          <ac:chgData name="Miguel Aires da Silva" userId="e8e099c9251556b5" providerId="LiveId" clId="{ADD54F3B-F2DC-4D51-81AE-36F857E475C1}" dt="2025-10-01T07:06:10.906" v="4042" actId="164"/>
          <ac:grpSpMkLst>
            <pc:docMk/>
            <pc:sldMk cId="13494494" sldId="952"/>
            <ac:grpSpMk id="26" creationId="{E7A72A83-881F-80F7-97DF-563AC6334975}"/>
          </ac:grpSpMkLst>
        </pc:grpChg>
        <pc:grpChg chg="mod">
          <ac:chgData name="Miguel Aires da Silva" userId="e8e099c9251556b5" providerId="LiveId" clId="{ADD54F3B-F2DC-4D51-81AE-36F857E475C1}" dt="2025-09-30T15:03:17.328" v="2376" actId="164"/>
          <ac:grpSpMkLst>
            <pc:docMk/>
            <pc:sldMk cId="13494494" sldId="952"/>
            <ac:grpSpMk id="28" creationId="{8795469F-0BF6-D5CE-0C9A-7AF0D8F2D001}"/>
          </ac:grpSpMkLst>
        </pc:grpChg>
        <pc:grpChg chg="del">
          <ac:chgData name="Miguel Aires da Silva" userId="e8e099c9251556b5" providerId="LiveId" clId="{ADD54F3B-F2DC-4D51-81AE-36F857E475C1}" dt="2025-09-30T14:18:12.140" v="2042" actId="478"/>
          <ac:grpSpMkLst>
            <pc:docMk/>
            <pc:sldMk cId="13494494" sldId="952"/>
            <ac:grpSpMk id="34" creationId="{76A07363-7686-4892-2171-E5BF46DE64ED}"/>
          </ac:grpSpMkLst>
        </pc:grpChg>
        <pc:grpChg chg="del">
          <ac:chgData name="Miguel Aires da Silva" userId="e8e099c9251556b5" providerId="LiveId" clId="{ADD54F3B-F2DC-4D51-81AE-36F857E475C1}" dt="2025-09-30T13:48:29.041" v="1517" actId="478"/>
          <ac:grpSpMkLst>
            <pc:docMk/>
            <pc:sldMk cId="13494494" sldId="952"/>
            <ac:grpSpMk id="39" creationId="{271933AB-5932-7EE1-D643-054360551E4A}"/>
          </ac:grpSpMkLst>
        </pc:grpChg>
        <pc:grpChg chg="add mod">
          <ac:chgData name="Miguel Aires da Silva" userId="e8e099c9251556b5" providerId="LiveId" clId="{ADD54F3B-F2DC-4D51-81AE-36F857E475C1}" dt="2025-09-30T15:00:52.567" v="2289" actId="1038"/>
          <ac:grpSpMkLst>
            <pc:docMk/>
            <pc:sldMk cId="13494494" sldId="952"/>
            <ac:grpSpMk id="41" creationId="{9F62BBCE-243F-A845-8557-CA8AEF16E704}"/>
          </ac:grpSpMkLst>
        </pc:grpChg>
        <pc:grpChg chg="mod">
          <ac:chgData name="Miguel Aires da Silva" userId="e8e099c9251556b5" providerId="LiveId" clId="{ADD54F3B-F2DC-4D51-81AE-36F857E475C1}" dt="2025-09-30T14:17:20.564" v="2034" actId="164"/>
          <ac:grpSpMkLst>
            <pc:docMk/>
            <pc:sldMk cId="13494494" sldId="952"/>
            <ac:grpSpMk id="51" creationId="{80EA3D16-233B-95F3-0193-F195C2424072}"/>
          </ac:grpSpMkLst>
        </pc:grpChg>
        <pc:grpChg chg="del mod">
          <ac:chgData name="Miguel Aires da Silva" userId="e8e099c9251556b5" providerId="LiveId" clId="{ADD54F3B-F2DC-4D51-81AE-36F857E475C1}" dt="2025-09-30T14:13:42.463" v="1965" actId="21"/>
          <ac:grpSpMkLst>
            <pc:docMk/>
            <pc:sldMk cId="13494494" sldId="952"/>
            <ac:grpSpMk id="52" creationId="{833624E8-274F-3E3F-A340-21D4F9BE7C96}"/>
          </ac:grpSpMkLst>
        </pc:grpChg>
        <pc:grpChg chg="add mod">
          <ac:chgData name="Miguel Aires da Silva" userId="e8e099c9251556b5" providerId="LiveId" clId="{ADD54F3B-F2DC-4D51-81AE-36F857E475C1}" dt="2025-10-01T06:54:55.897" v="3899" actId="1076"/>
          <ac:grpSpMkLst>
            <pc:docMk/>
            <pc:sldMk cId="13494494" sldId="952"/>
            <ac:grpSpMk id="54" creationId="{9D090D14-8775-72CA-D88A-C06C54B62AFF}"/>
          </ac:grpSpMkLst>
        </pc:grpChg>
        <pc:grpChg chg="add mod">
          <ac:chgData name="Miguel Aires da Silva" userId="e8e099c9251556b5" providerId="LiveId" clId="{ADD54F3B-F2DC-4D51-81AE-36F857E475C1}" dt="2025-10-01T06:54:18.854" v="3895" actId="1076"/>
          <ac:grpSpMkLst>
            <pc:docMk/>
            <pc:sldMk cId="13494494" sldId="952"/>
            <ac:grpSpMk id="55" creationId="{A4B9C6C9-CD70-6866-5DF2-F18B674618F4}"/>
          </ac:grpSpMkLst>
        </pc:grpChg>
        <pc:grpChg chg="add del mod topLvl">
          <ac:chgData name="Miguel Aires da Silva" userId="e8e099c9251556b5" providerId="LiveId" clId="{ADD54F3B-F2DC-4D51-81AE-36F857E475C1}" dt="2025-10-01T06:58:08.897" v="3937" actId="165"/>
          <ac:grpSpMkLst>
            <pc:docMk/>
            <pc:sldMk cId="13494494" sldId="952"/>
            <ac:grpSpMk id="57" creationId="{08F852AC-4E4A-B00F-D132-471AA32E0FDB}"/>
          </ac:grpSpMkLst>
        </pc:grpChg>
        <pc:grpChg chg="add mod">
          <ac:chgData name="Miguel Aires da Silva" userId="e8e099c9251556b5" providerId="LiveId" clId="{ADD54F3B-F2DC-4D51-81AE-36F857E475C1}" dt="2025-10-01T06:56:19.328" v="3917" actId="1037"/>
          <ac:grpSpMkLst>
            <pc:docMk/>
            <pc:sldMk cId="13494494" sldId="952"/>
            <ac:grpSpMk id="60" creationId="{EA2D9BA8-8571-DF0A-F79D-99E8AA14AEE9}"/>
          </ac:grpSpMkLst>
        </pc:grpChg>
        <pc:grpChg chg="add mod">
          <ac:chgData name="Miguel Aires da Silva" userId="e8e099c9251556b5" providerId="LiveId" clId="{ADD54F3B-F2DC-4D51-81AE-36F857E475C1}" dt="2025-09-30T15:16:09.856" v="2693" actId="164"/>
          <ac:grpSpMkLst>
            <pc:docMk/>
            <pc:sldMk cId="13494494" sldId="952"/>
            <ac:grpSpMk id="63" creationId="{7B7120FD-CA6D-511B-6203-735CA5D4EA22}"/>
          </ac:grpSpMkLst>
        </pc:grpChg>
        <pc:grpChg chg="add mod">
          <ac:chgData name="Miguel Aires da Silva" userId="e8e099c9251556b5" providerId="LiveId" clId="{ADD54F3B-F2DC-4D51-81AE-36F857E475C1}" dt="2025-09-30T15:17:36.931" v="2727" actId="1038"/>
          <ac:grpSpMkLst>
            <pc:docMk/>
            <pc:sldMk cId="13494494" sldId="952"/>
            <ac:grpSpMk id="67" creationId="{961B9B00-4324-E668-DEE3-0DD63F446794}"/>
          </ac:grpSpMkLst>
        </pc:grpChg>
        <pc:grpChg chg="add del mod">
          <ac:chgData name="Miguel Aires da Silva" userId="e8e099c9251556b5" providerId="LiveId" clId="{ADD54F3B-F2DC-4D51-81AE-36F857E475C1}" dt="2025-10-01T06:57:33.785" v="3934" actId="165"/>
          <ac:grpSpMkLst>
            <pc:docMk/>
            <pc:sldMk cId="13494494" sldId="952"/>
            <ac:grpSpMk id="68" creationId="{B02DF277-A174-832F-0195-23CA1C39BEBF}"/>
          </ac:grpSpMkLst>
        </pc:grpChg>
        <pc:grpChg chg="mod">
          <ac:chgData name="Miguel Aires da Silva" userId="e8e099c9251556b5" providerId="LiveId" clId="{ADD54F3B-F2DC-4D51-81AE-36F857E475C1}" dt="2025-09-30T14:13:06.305" v="1959" actId="164"/>
          <ac:grpSpMkLst>
            <pc:docMk/>
            <pc:sldMk cId="13494494" sldId="952"/>
            <ac:grpSpMk id="104" creationId="{8C99E7F8-270C-31AC-9877-1C4953D7812F}"/>
          </ac:grpSpMkLst>
        </pc:grpChg>
        <pc:grpChg chg="del">
          <ac:chgData name="Miguel Aires da Silva" userId="e8e099c9251556b5" providerId="LiveId" clId="{ADD54F3B-F2DC-4D51-81AE-36F857E475C1}" dt="2025-09-30T14:12:17.844" v="1941" actId="21"/>
          <ac:grpSpMkLst>
            <pc:docMk/>
            <pc:sldMk cId="13494494" sldId="952"/>
            <ac:grpSpMk id="105" creationId="{9B64C7CE-97EC-38D4-BE79-A2AA1AD6FDDA}"/>
          </ac:grpSpMkLst>
        </pc:grpChg>
        <pc:grpChg chg="del">
          <ac:chgData name="Miguel Aires da Silva" userId="e8e099c9251556b5" providerId="LiveId" clId="{ADD54F3B-F2DC-4D51-81AE-36F857E475C1}" dt="2025-09-30T13:44:28.163" v="1406" actId="478"/>
          <ac:grpSpMkLst>
            <pc:docMk/>
            <pc:sldMk cId="13494494" sldId="952"/>
            <ac:grpSpMk id="133" creationId="{EB328018-E502-FD88-110F-264A5D406625}"/>
          </ac:grpSpMkLst>
        </pc:grpChg>
        <pc:grpChg chg="del">
          <ac:chgData name="Miguel Aires da Silva" userId="e8e099c9251556b5" providerId="LiveId" clId="{ADD54F3B-F2DC-4D51-81AE-36F857E475C1}" dt="2025-09-30T14:01:14.882" v="1685" actId="478"/>
          <ac:grpSpMkLst>
            <pc:docMk/>
            <pc:sldMk cId="13494494" sldId="952"/>
            <ac:grpSpMk id="145" creationId="{23E5A5D8-587F-AB76-9889-6A80975A2CCA}"/>
          </ac:grpSpMkLst>
        </pc:grpChg>
        <pc:picChg chg="add mod">
          <ac:chgData name="Miguel Aires da Silva" userId="e8e099c9251556b5" providerId="LiveId" clId="{ADD54F3B-F2DC-4D51-81AE-36F857E475C1}" dt="2025-09-30T21:33:17.536" v="3758" actId="1035"/>
          <ac:picMkLst>
            <pc:docMk/>
            <pc:sldMk cId="13494494" sldId="952"/>
            <ac:picMk id="2" creationId="{A31E26AE-00CE-A03A-BF5F-A634C64650BB}"/>
          </ac:picMkLst>
        </pc:picChg>
        <pc:picChg chg="mod">
          <ac:chgData name="Miguel Aires da Silva" userId="e8e099c9251556b5" providerId="LiveId" clId="{ADD54F3B-F2DC-4D51-81AE-36F857E475C1}" dt="2025-09-30T13:49:59.211" v="1527" actId="14100"/>
          <ac:picMkLst>
            <pc:docMk/>
            <pc:sldMk cId="13494494" sldId="952"/>
            <ac:picMk id="5" creationId="{2B94BE75-6FC8-228B-E42C-F7DEC4437742}"/>
          </ac:picMkLst>
        </pc:picChg>
        <pc:picChg chg="del">
          <ac:chgData name="Miguel Aires da Silva" userId="e8e099c9251556b5" providerId="LiveId" clId="{ADD54F3B-F2DC-4D51-81AE-36F857E475C1}" dt="2025-09-30T14:19:04.260" v="2047" actId="478"/>
          <ac:picMkLst>
            <pc:docMk/>
            <pc:sldMk cId="13494494" sldId="952"/>
            <ac:picMk id="30" creationId="{2F4C269D-EFA8-C649-7FF1-03832553A1CC}"/>
          </ac:picMkLst>
        </pc:picChg>
        <pc:picChg chg="add mod">
          <ac:chgData name="Miguel Aires da Silva" userId="e8e099c9251556b5" providerId="LiveId" clId="{ADD54F3B-F2DC-4D51-81AE-36F857E475C1}" dt="2025-09-30T15:14:42.797" v="2666" actId="164"/>
          <ac:picMkLst>
            <pc:docMk/>
            <pc:sldMk cId="13494494" sldId="952"/>
            <ac:picMk id="62" creationId="{883C6C29-CCEC-F726-AC70-96590E1F9DE9}"/>
          </ac:picMkLst>
        </pc:picChg>
        <pc:picChg chg="mod">
          <ac:chgData name="Miguel Aires da Silva" userId="e8e099c9251556b5" providerId="LiveId" clId="{ADD54F3B-F2DC-4D51-81AE-36F857E475C1}" dt="2025-09-30T14:12:28.132" v="1948" actId="1036"/>
          <ac:picMkLst>
            <pc:docMk/>
            <pc:sldMk cId="13494494" sldId="952"/>
            <ac:picMk id="111" creationId="{563CDD88-8C16-CD36-E82F-5B0FB3987D1A}"/>
          </ac:picMkLst>
        </pc:picChg>
        <pc:picChg chg="add del mod">
          <ac:chgData name="Miguel Aires da Silva" userId="e8e099c9251556b5" providerId="LiveId" clId="{ADD54F3B-F2DC-4D51-81AE-36F857E475C1}" dt="2025-09-30T15:13:36.390" v="2642" actId="478"/>
          <ac:picMkLst>
            <pc:docMk/>
            <pc:sldMk cId="13494494" sldId="952"/>
            <ac:picMk id="1026" creationId="{6E1D40A4-AC50-8548-9611-BA757F90F0C0}"/>
          </ac:picMkLst>
        </pc:picChg>
        <pc:cxnChg chg="mod">
          <ac:chgData name="Miguel Aires da Silva" userId="e8e099c9251556b5" providerId="LiveId" clId="{ADD54F3B-F2DC-4D51-81AE-36F857E475C1}" dt="2025-09-30T15:03:17.328" v="2376" actId="164"/>
          <ac:cxnSpMkLst>
            <pc:docMk/>
            <pc:sldMk cId="13494494" sldId="952"/>
            <ac:cxnSpMk id="29" creationId="{A02014A0-6849-8B9A-233E-C5CA70A81AB3}"/>
          </ac:cxnSpMkLst>
        </pc:cxnChg>
        <pc:cxnChg chg="mod">
          <ac:chgData name="Miguel Aires da Silva" userId="e8e099c9251556b5" providerId="LiveId" clId="{ADD54F3B-F2DC-4D51-81AE-36F857E475C1}" dt="2025-09-30T14:02:38.968" v="1713" actId="14100"/>
          <ac:cxnSpMkLst>
            <pc:docMk/>
            <pc:sldMk cId="13494494" sldId="952"/>
            <ac:cxnSpMk id="40" creationId="{87A1CDC3-801F-BFF8-9914-AD5404AAD59B}"/>
          </ac:cxnSpMkLst>
        </pc:cxnChg>
      </pc:sldChg>
      <pc:sldChg chg="addSp delSp modSp add mod">
        <pc:chgData name="Miguel Aires da Silva" userId="e8e099c9251556b5" providerId="LiveId" clId="{ADD54F3B-F2DC-4D51-81AE-36F857E475C1}" dt="2025-10-01T06:38:31.316" v="3880" actId="20577"/>
        <pc:sldMkLst>
          <pc:docMk/>
          <pc:sldMk cId="724542481" sldId="955"/>
        </pc:sldMkLst>
        <pc:spChg chg="mod">
          <ac:chgData name="Miguel Aires da Silva" userId="e8e099c9251556b5" providerId="LiveId" clId="{ADD54F3B-F2DC-4D51-81AE-36F857E475C1}" dt="2025-09-30T15:32:51.146" v="3025" actId="14100"/>
          <ac:spMkLst>
            <pc:docMk/>
            <pc:sldMk cId="724542481" sldId="955"/>
            <ac:spMk id="3" creationId="{2DC02B2F-A7AA-8614-0634-CB1CF608F788}"/>
          </ac:spMkLst>
        </pc:spChg>
        <pc:spChg chg="mod">
          <ac:chgData name="Miguel Aires da Silva" userId="e8e099c9251556b5" providerId="LiveId" clId="{ADD54F3B-F2DC-4D51-81AE-36F857E475C1}" dt="2025-10-01T06:37:59.666" v="3864" actId="1076"/>
          <ac:spMkLst>
            <pc:docMk/>
            <pc:sldMk cId="724542481" sldId="955"/>
            <ac:spMk id="10" creationId="{E2764760-E8B1-BC05-960B-2FF300E27539}"/>
          </ac:spMkLst>
        </pc:spChg>
        <pc:spChg chg="mod">
          <ac:chgData name="Miguel Aires da Silva" userId="e8e099c9251556b5" providerId="LiveId" clId="{ADD54F3B-F2DC-4D51-81AE-36F857E475C1}" dt="2025-09-30T15:48:13.641" v="3428" actId="20577"/>
          <ac:spMkLst>
            <pc:docMk/>
            <pc:sldMk cId="724542481" sldId="955"/>
            <ac:spMk id="13" creationId="{C7A07FD5-0D60-B970-6687-2FAB8C3B4F27}"/>
          </ac:spMkLst>
        </pc:spChg>
        <pc:spChg chg="mod">
          <ac:chgData name="Miguel Aires da Silva" userId="e8e099c9251556b5" providerId="LiveId" clId="{ADD54F3B-F2DC-4D51-81AE-36F857E475C1}" dt="2025-09-30T15:32:34.098" v="3023"/>
          <ac:spMkLst>
            <pc:docMk/>
            <pc:sldMk cId="724542481" sldId="955"/>
            <ac:spMk id="19" creationId="{301563A0-8F07-8D14-669B-58BE4BA0B79B}"/>
          </ac:spMkLst>
        </pc:spChg>
        <pc:spChg chg="add mod">
          <ac:chgData name="Miguel Aires da Silva" userId="e8e099c9251556b5" providerId="LiveId" clId="{ADD54F3B-F2DC-4D51-81AE-36F857E475C1}" dt="2025-10-01T06:38:15.922" v="3869" actId="1037"/>
          <ac:spMkLst>
            <pc:docMk/>
            <pc:sldMk cId="724542481" sldId="955"/>
            <ac:spMk id="20" creationId="{BF43719C-49A6-4908-ABA9-DFE001F7B535}"/>
          </ac:spMkLst>
        </pc:spChg>
        <pc:spChg chg="del">
          <ac:chgData name="Miguel Aires da Silva" userId="e8e099c9251556b5" providerId="LiveId" clId="{ADD54F3B-F2DC-4D51-81AE-36F857E475C1}" dt="2025-09-30T15:34:10.333" v="3055" actId="478"/>
          <ac:spMkLst>
            <pc:docMk/>
            <pc:sldMk cId="724542481" sldId="955"/>
            <ac:spMk id="20" creationId="{C5434A94-A3F8-34AB-2F66-27CCB96CBF40}"/>
          </ac:spMkLst>
        </pc:spChg>
        <pc:spChg chg="mod">
          <ac:chgData name="Miguel Aires da Silva" userId="e8e099c9251556b5" providerId="LiveId" clId="{ADD54F3B-F2DC-4D51-81AE-36F857E475C1}" dt="2025-09-30T15:47:23.063" v="3416" actId="1038"/>
          <ac:spMkLst>
            <pc:docMk/>
            <pc:sldMk cId="724542481" sldId="955"/>
            <ac:spMk id="21" creationId="{7DDEBD41-FC0C-06AB-DB5A-AC45A74E1D67}"/>
          </ac:spMkLst>
        </pc:spChg>
        <pc:spChg chg="add del mod">
          <ac:chgData name="Miguel Aires da Silva" userId="e8e099c9251556b5" providerId="LiveId" clId="{ADD54F3B-F2DC-4D51-81AE-36F857E475C1}" dt="2025-09-30T17:37:12.565" v="3745" actId="478"/>
          <ac:spMkLst>
            <pc:docMk/>
            <pc:sldMk cId="724542481" sldId="955"/>
            <ac:spMk id="24" creationId="{6DE8FDD1-B5C0-2A7F-398C-C7D7DA83DBF5}"/>
          </ac:spMkLst>
        </pc:spChg>
        <pc:grpChg chg="add mod">
          <ac:chgData name="Miguel Aires da Silva" userId="e8e099c9251556b5" providerId="LiveId" clId="{ADD54F3B-F2DC-4D51-81AE-36F857E475C1}" dt="2025-09-30T15:32:34.098" v="3023"/>
          <ac:grpSpMkLst>
            <pc:docMk/>
            <pc:sldMk cId="724542481" sldId="955"/>
            <ac:grpSpMk id="5" creationId="{B1295E1B-BA67-CDCD-ABED-1445D9401736}"/>
          </ac:grpSpMkLst>
        </pc:grpChg>
        <pc:grpChg chg="add mod">
          <ac:chgData name="Miguel Aires da Silva" userId="e8e099c9251556b5" providerId="LiveId" clId="{ADD54F3B-F2DC-4D51-81AE-36F857E475C1}" dt="2025-09-30T17:38:19.932" v="3757" actId="164"/>
          <ac:grpSpMkLst>
            <pc:docMk/>
            <pc:sldMk cId="724542481" sldId="955"/>
            <ac:grpSpMk id="28" creationId="{9C3AB932-9F5E-F93B-A00A-F245369379F4}"/>
          </ac:grpSpMkLst>
        </pc:grpChg>
        <pc:graphicFrameChg chg="mod">
          <ac:chgData name="Miguel Aires da Silva" userId="e8e099c9251556b5" providerId="LiveId" clId="{ADD54F3B-F2DC-4D51-81AE-36F857E475C1}" dt="2025-09-30T16:09:33.609" v="3622" actId="1038"/>
          <ac:graphicFrameMkLst>
            <pc:docMk/>
            <pc:sldMk cId="724542481" sldId="955"/>
            <ac:graphicFrameMk id="2" creationId="{4295F728-5AFE-CE30-4D4E-4DB0F6D97906}"/>
          </ac:graphicFrameMkLst>
        </pc:graphicFrameChg>
        <pc:graphicFrameChg chg="mod modGraphic">
          <ac:chgData name="Miguel Aires da Silva" userId="e8e099c9251556b5" providerId="LiveId" clId="{ADD54F3B-F2DC-4D51-81AE-36F857E475C1}" dt="2025-09-30T16:09:33.609" v="3622" actId="1038"/>
          <ac:graphicFrameMkLst>
            <pc:docMk/>
            <pc:sldMk cId="724542481" sldId="955"/>
            <ac:graphicFrameMk id="7" creationId="{414F178D-04F9-173A-43A0-D378AB07FEC4}"/>
          </ac:graphicFrameMkLst>
        </pc:graphicFrameChg>
        <pc:graphicFrameChg chg="mod modGraphic">
          <ac:chgData name="Miguel Aires da Silva" userId="e8e099c9251556b5" providerId="LiveId" clId="{ADD54F3B-F2DC-4D51-81AE-36F857E475C1}" dt="2025-09-30T16:09:33.609" v="3622" actId="1038"/>
          <ac:graphicFrameMkLst>
            <pc:docMk/>
            <pc:sldMk cId="724542481" sldId="955"/>
            <ac:graphicFrameMk id="8" creationId="{9AEA0CF2-BEB8-854B-A5ED-49A318CD6F12}"/>
          </ac:graphicFrameMkLst>
        </pc:graphicFrameChg>
        <pc:graphicFrameChg chg="mod modGraphic">
          <ac:chgData name="Miguel Aires da Silva" userId="e8e099c9251556b5" providerId="LiveId" clId="{ADD54F3B-F2DC-4D51-81AE-36F857E475C1}" dt="2025-09-30T16:09:33.609" v="3622" actId="1038"/>
          <ac:graphicFrameMkLst>
            <pc:docMk/>
            <pc:sldMk cId="724542481" sldId="955"/>
            <ac:graphicFrameMk id="9" creationId="{7B9399B4-1AD5-3F68-B9A1-E80B84509716}"/>
          </ac:graphicFrameMkLst>
        </pc:graphicFrameChg>
        <pc:graphicFrameChg chg="mod modGraphic">
          <ac:chgData name="Miguel Aires da Silva" userId="e8e099c9251556b5" providerId="LiveId" clId="{ADD54F3B-F2DC-4D51-81AE-36F857E475C1}" dt="2025-09-30T16:09:33.609" v="3622" actId="1038"/>
          <ac:graphicFrameMkLst>
            <pc:docMk/>
            <pc:sldMk cId="724542481" sldId="955"/>
            <ac:graphicFrameMk id="14" creationId="{ED52628E-163F-560C-6CED-70A0963682F4}"/>
          </ac:graphicFrameMkLst>
        </pc:graphicFrameChg>
        <pc:graphicFrameChg chg="mod modGraphic">
          <ac:chgData name="Miguel Aires da Silva" userId="e8e099c9251556b5" providerId="LiveId" clId="{ADD54F3B-F2DC-4D51-81AE-36F857E475C1}" dt="2025-09-30T16:09:33.609" v="3622" actId="1038"/>
          <ac:graphicFrameMkLst>
            <pc:docMk/>
            <pc:sldMk cId="724542481" sldId="955"/>
            <ac:graphicFrameMk id="16" creationId="{E10E8350-648D-AB5F-0729-6392CEFE1193}"/>
          </ac:graphicFrameMkLst>
        </pc:graphicFrameChg>
        <pc:graphicFrameChg chg="mod modGraphic">
          <ac:chgData name="Miguel Aires da Silva" userId="e8e099c9251556b5" providerId="LiveId" clId="{ADD54F3B-F2DC-4D51-81AE-36F857E475C1}" dt="2025-09-30T16:09:33.609" v="3622" actId="1038"/>
          <ac:graphicFrameMkLst>
            <pc:docMk/>
            <pc:sldMk cId="724542481" sldId="955"/>
            <ac:graphicFrameMk id="17" creationId="{BC32DE38-1DD2-EC39-1684-C203E8060E8A}"/>
          </ac:graphicFrameMkLst>
        </pc:graphicFrameChg>
        <pc:graphicFrameChg chg="mod modGraphic">
          <ac:chgData name="Miguel Aires da Silva" userId="e8e099c9251556b5" providerId="LiveId" clId="{ADD54F3B-F2DC-4D51-81AE-36F857E475C1}" dt="2025-10-01T06:38:31.316" v="3880" actId="20577"/>
          <ac:graphicFrameMkLst>
            <pc:docMk/>
            <pc:sldMk cId="724542481" sldId="955"/>
            <ac:graphicFrameMk id="18" creationId="{BEEEA95D-4479-532A-2C05-2D515CD00F77}"/>
          </ac:graphicFrameMkLst>
        </pc:graphicFrameChg>
        <pc:graphicFrameChg chg="add mod modGraphic">
          <ac:chgData name="Miguel Aires da Silva" userId="e8e099c9251556b5" providerId="LiveId" clId="{ADD54F3B-F2DC-4D51-81AE-36F857E475C1}" dt="2025-10-01T06:33:01.622" v="3793" actId="20577"/>
          <ac:graphicFrameMkLst>
            <pc:docMk/>
            <pc:sldMk cId="724542481" sldId="955"/>
            <ac:graphicFrameMk id="22" creationId="{EE2253A6-0EDC-D488-98E6-92ED292E55F2}"/>
          </ac:graphicFrameMkLst>
        </pc:graphicFrameChg>
        <pc:graphicFrameChg chg="add mod modGraphic">
          <ac:chgData name="Miguel Aires da Silva" userId="e8e099c9251556b5" providerId="LiveId" clId="{ADD54F3B-F2DC-4D51-81AE-36F857E475C1}" dt="2025-09-30T16:10:42.725" v="3635" actId="403"/>
          <ac:graphicFrameMkLst>
            <pc:docMk/>
            <pc:sldMk cId="724542481" sldId="955"/>
            <ac:graphicFrameMk id="23" creationId="{50E8156F-4E2F-BC02-48D0-FBDB855501C9}"/>
          </ac:graphicFrameMkLst>
        </pc:graphicFrameChg>
        <pc:picChg chg="add mod">
          <ac:chgData name="Miguel Aires da Silva" userId="e8e099c9251556b5" providerId="LiveId" clId="{ADD54F3B-F2DC-4D51-81AE-36F857E475C1}" dt="2025-09-30T15:32:57.697" v="3026" actId="1035"/>
          <ac:picMkLst>
            <pc:docMk/>
            <pc:sldMk cId="724542481" sldId="955"/>
            <ac:picMk id="4" creationId="{ABEE00AF-8F5E-E109-E977-278FE3FE9A73}"/>
          </ac:picMkLst>
        </pc:picChg>
        <pc:picChg chg="mod">
          <ac:chgData name="Miguel Aires da Silva" userId="e8e099c9251556b5" providerId="LiveId" clId="{ADD54F3B-F2DC-4D51-81AE-36F857E475C1}" dt="2025-09-30T15:32:34.098" v="3023"/>
          <ac:picMkLst>
            <pc:docMk/>
            <pc:sldMk cId="724542481" sldId="955"/>
            <ac:picMk id="6" creationId="{24EBE951-8255-5D8A-7787-6FE21F06EB19}"/>
          </ac:picMkLst>
        </pc:picChg>
        <pc:picChg chg="add mod">
          <ac:chgData name="Miguel Aires da Silva" userId="e8e099c9251556b5" providerId="LiveId" clId="{ADD54F3B-F2DC-4D51-81AE-36F857E475C1}" dt="2025-09-30T15:58:45.690" v="3538" actId="1076"/>
          <ac:picMkLst>
            <pc:docMk/>
            <pc:sldMk cId="724542481" sldId="955"/>
            <ac:picMk id="25" creationId="{C722BA82-6B0C-30A7-8EF4-749513BE0993}"/>
          </ac:picMkLst>
        </pc:picChg>
        <pc:picChg chg="add mod">
          <ac:chgData name="Miguel Aires da Silva" userId="e8e099c9251556b5" providerId="LiveId" clId="{ADD54F3B-F2DC-4D51-81AE-36F857E475C1}" dt="2025-09-30T17:38:19.932" v="3757" actId="164"/>
          <ac:picMkLst>
            <pc:docMk/>
            <pc:sldMk cId="724542481" sldId="955"/>
            <ac:picMk id="27" creationId="{E26DFCB3-01D9-9A06-56D9-CBC6B54D20C5}"/>
          </ac:picMkLst>
        </pc:picChg>
      </pc:sldChg>
      <pc:sldChg chg="addSp delSp modSp add mod">
        <pc:chgData name="Miguel Aires da Silva" userId="e8e099c9251556b5" providerId="LiveId" clId="{ADD54F3B-F2DC-4D51-81AE-36F857E475C1}" dt="2025-09-30T17:28:31.982" v="3706" actId="20577"/>
        <pc:sldMkLst>
          <pc:docMk/>
          <pc:sldMk cId="0" sldId="957"/>
        </pc:sldMkLst>
        <pc:spChg chg="mod">
          <ac:chgData name="Miguel Aires da Silva" userId="e8e099c9251556b5" providerId="LiveId" clId="{ADD54F3B-F2DC-4D51-81AE-36F857E475C1}" dt="2025-09-30T10:09:34.484" v="1068" actId="1037"/>
          <ac:spMkLst>
            <pc:docMk/>
            <pc:sldMk cId="0" sldId="957"/>
            <ac:spMk id="2" creationId="{1F41E94B-8157-C216-C8A2-F9337F273338}"/>
          </ac:spMkLst>
        </pc:spChg>
        <pc:spChg chg="mod">
          <ac:chgData name="Miguel Aires da Silva" userId="e8e099c9251556b5" providerId="LiveId" clId="{ADD54F3B-F2DC-4D51-81AE-36F857E475C1}" dt="2025-09-30T10:11:31.891" v="1079" actId="1038"/>
          <ac:spMkLst>
            <pc:docMk/>
            <pc:sldMk cId="0" sldId="957"/>
            <ac:spMk id="5" creationId="{00000000-0000-0000-0000-000000000000}"/>
          </ac:spMkLst>
        </pc:spChg>
        <pc:spChg chg="del">
          <ac:chgData name="Miguel Aires da Silva" userId="e8e099c9251556b5" providerId="LiveId" clId="{ADD54F3B-F2DC-4D51-81AE-36F857E475C1}" dt="2025-09-30T09:03:38.684" v="113" actId="478"/>
          <ac:spMkLst>
            <pc:docMk/>
            <pc:sldMk cId="0" sldId="957"/>
            <ac:spMk id="6" creationId="{00000000-0000-0000-0000-000000000000}"/>
          </ac:spMkLst>
        </pc:spChg>
        <pc:spChg chg="mod">
          <ac:chgData name="Miguel Aires da Silva" userId="e8e099c9251556b5" providerId="LiveId" clId="{ADD54F3B-F2DC-4D51-81AE-36F857E475C1}" dt="2025-09-30T10:09:34.484" v="1068" actId="1037"/>
          <ac:spMkLst>
            <pc:docMk/>
            <pc:sldMk cId="0" sldId="957"/>
            <ac:spMk id="7" creationId="{00000000-0000-0000-0000-000000000000}"/>
          </ac:spMkLst>
        </pc:spChg>
        <pc:spChg chg="mod">
          <ac:chgData name="Miguel Aires da Silva" userId="e8e099c9251556b5" providerId="LiveId" clId="{ADD54F3B-F2DC-4D51-81AE-36F857E475C1}" dt="2025-09-30T10:11:55.678" v="1080" actId="404"/>
          <ac:spMkLst>
            <pc:docMk/>
            <pc:sldMk cId="0" sldId="957"/>
            <ac:spMk id="8" creationId="{00000000-0000-0000-0000-000000000000}"/>
          </ac:spMkLst>
        </pc:spChg>
        <pc:spChg chg="mod">
          <ac:chgData name="Miguel Aires da Silva" userId="e8e099c9251556b5" providerId="LiveId" clId="{ADD54F3B-F2DC-4D51-81AE-36F857E475C1}" dt="2025-09-30T10:09:09.705" v="1033" actId="14100"/>
          <ac:spMkLst>
            <pc:docMk/>
            <pc:sldMk cId="0" sldId="957"/>
            <ac:spMk id="9" creationId="{00000000-0000-0000-0000-000000000000}"/>
          </ac:spMkLst>
        </pc:spChg>
        <pc:spChg chg="mod">
          <ac:chgData name="Miguel Aires da Silva" userId="e8e099c9251556b5" providerId="LiveId" clId="{ADD54F3B-F2DC-4D51-81AE-36F857E475C1}" dt="2025-09-30T17:28:31.982" v="3706" actId="20577"/>
          <ac:spMkLst>
            <pc:docMk/>
            <pc:sldMk cId="0" sldId="957"/>
            <ac:spMk id="13" creationId="{BC1037F2-E6BF-7BD7-7F58-29FF3AC2E6E5}"/>
          </ac:spMkLst>
        </pc:spChg>
        <pc:spChg chg="add mod">
          <ac:chgData name="Miguel Aires da Silva" userId="e8e099c9251556b5" providerId="LiveId" clId="{ADD54F3B-F2DC-4D51-81AE-36F857E475C1}" dt="2025-09-30T10:10:04.007" v="1071" actId="1076"/>
          <ac:spMkLst>
            <pc:docMk/>
            <pc:sldMk cId="0" sldId="957"/>
            <ac:spMk id="14" creationId="{DD674156-530F-A3C0-67E2-BB105BC9DA27}"/>
          </ac:spMkLst>
        </pc:spChg>
        <pc:spChg chg="add mod">
          <ac:chgData name="Miguel Aires da Silva" userId="e8e099c9251556b5" providerId="LiveId" clId="{ADD54F3B-F2DC-4D51-81AE-36F857E475C1}" dt="2025-09-30T09:08:59.821" v="189" actId="1035"/>
          <ac:spMkLst>
            <pc:docMk/>
            <pc:sldMk cId="0" sldId="957"/>
            <ac:spMk id="16" creationId="{B4A71BBA-2DBC-2684-1A75-FADB56E5F15B}"/>
          </ac:spMkLst>
        </pc:spChg>
        <pc:spChg chg="add mod">
          <ac:chgData name="Miguel Aires da Silva" userId="e8e099c9251556b5" providerId="LiveId" clId="{ADD54F3B-F2DC-4D51-81AE-36F857E475C1}" dt="2025-09-30T09:25:51.772" v="480"/>
          <ac:spMkLst>
            <pc:docMk/>
            <pc:sldMk cId="0" sldId="957"/>
            <ac:spMk id="20" creationId="{8B15F40B-A593-422A-ACB1-0AE138597BE8}"/>
          </ac:spMkLst>
        </pc:spChg>
        <pc:spChg chg="add mod">
          <ac:chgData name="Miguel Aires da Silva" userId="e8e099c9251556b5" providerId="LiveId" clId="{ADD54F3B-F2DC-4D51-81AE-36F857E475C1}" dt="2025-09-30T09:25:57.413" v="481"/>
          <ac:spMkLst>
            <pc:docMk/>
            <pc:sldMk cId="0" sldId="957"/>
            <ac:spMk id="21" creationId="{2D916AF4-EA7D-8573-5DD3-EA08AAAC9862}"/>
          </ac:spMkLst>
        </pc:spChg>
        <pc:spChg chg="add mod">
          <ac:chgData name="Miguel Aires da Silva" userId="e8e099c9251556b5" providerId="LiveId" clId="{ADD54F3B-F2DC-4D51-81AE-36F857E475C1}" dt="2025-09-30T17:10:16.481" v="3697" actId="1076"/>
          <ac:spMkLst>
            <pc:docMk/>
            <pc:sldMk cId="0" sldId="957"/>
            <ac:spMk id="24" creationId="{4918B95C-07F7-3D81-BF3D-2F478EA9C4CE}"/>
          </ac:spMkLst>
        </pc:spChg>
        <pc:grpChg chg="del">
          <ac:chgData name="Miguel Aires da Silva" userId="e8e099c9251556b5" providerId="LiveId" clId="{ADD54F3B-F2DC-4D51-81AE-36F857E475C1}" dt="2025-09-30T09:19:08.355" v="425" actId="478"/>
          <ac:grpSpMkLst>
            <pc:docMk/>
            <pc:sldMk cId="0" sldId="957"/>
            <ac:grpSpMk id="3" creationId="{E3CA8034-BDA3-8038-7514-F29F6263255C}"/>
          </ac:grpSpMkLst>
        </pc:grpChg>
        <pc:grpChg chg="add mod">
          <ac:chgData name="Miguel Aires da Silva" userId="e8e099c9251556b5" providerId="LiveId" clId="{ADD54F3B-F2DC-4D51-81AE-36F857E475C1}" dt="2025-09-30T10:09:34.484" v="1068" actId="1037"/>
          <ac:grpSpMkLst>
            <pc:docMk/>
            <pc:sldMk cId="0" sldId="957"/>
            <ac:grpSpMk id="17" creationId="{0B37A4C3-64F7-2E44-C78E-23DD88EE04FF}"/>
          </ac:grpSpMkLst>
        </pc:grpChg>
        <pc:grpChg chg="add del mod">
          <ac:chgData name="Miguel Aires da Silva" userId="e8e099c9251556b5" providerId="LiveId" clId="{ADD54F3B-F2DC-4D51-81AE-36F857E475C1}" dt="2025-09-30T09:29:42.504" v="485" actId="478"/>
          <ac:grpSpMkLst>
            <pc:docMk/>
            <pc:sldMk cId="0" sldId="957"/>
            <ac:grpSpMk id="19" creationId="{A3EF2791-ACCE-7DF5-FE6B-96FF1D3C38F5}"/>
          </ac:grpSpMkLst>
        </pc:grpChg>
        <pc:picChg chg="add mod topLvl">
          <ac:chgData name="Miguel Aires da Silva" userId="e8e099c9251556b5" providerId="LiveId" clId="{ADD54F3B-F2DC-4D51-81AE-36F857E475C1}" dt="2025-09-30T09:20:55.088" v="429" actId="478"/>
          <ac:picMkLst>
            <pc:docMk/>
            <pc:sldMk cId="0" sldId="957"/>
            <ac:picMk id="12" creationId="{0626B4F3-B8E9-588E-3CE7-F1B5B14E1772}"/>
          </ac:picMkLst>
        </pc:picChg>
        <pc:picChg chg="add mod">
          <ac:chgData name="Miguel Aires da Silva" userId="e8e099c9251556b5" providerId="LiveId" clId="{ADD54F3B-F2DC-4D51-81AE-36F857E475C1}" dt="2025-09-30T09:08:50.105" v="182" actId="14100"/>
          <ac:picMkLst>
            <pc:docMk/>
            <pc:sldMk cId="0" sldId="957"/>
            <ac:picMk id="15" creationId="{ED23761E-1F6C-861C-377C-C5B8AFE9207F}"/>
          </ac:picMkLst>
        </pc:picChg>
        <pc:picChg chg="add del mod topLvl">
          <ac:chgData name="Miguel Aires da Silva" userId="e8e099c9251556b5" providerId="LiveId" clId="{ADD54F3B-F2DC-4D51-81AE-36F857E475C1}" dt="2025-09-30T09:20:55.088" v="429" actId="478"/>
          <ac:picMkLst>
            <pc:docMk/>
            <pc:sldMk cId="0" sldId="957"/>
            <ac:picMk id="18" creationId="{C366EEC0-3543-E86F-4F80-4AE1892295D1}"/>
          </ac:picMkLst>
        </pc:picChg>
        <pc:picChg chg="add mod">
          <ac:chgData name="Miguel Aires da Silva" userId="e8e099c9251556b5" providerId="LiveId" clId="{ADD54F3B-F2DC-4D51-81AE-36F857E475C1}" dt="2025-09-30T09:30:17.180" v="519" actId="14100"/>
          <ac:picMkLst>
            <pc:docMk/>
            <pc:sldMk cId="0" sldId="957"/>
            <ac:picMk id="23" creationId="{44132E24-C94D-78FD-8587-E9F36D627F7C}"/>
          </ac:picMkLst>
        </pc:picChg>
      </pc:sldChg>
      <pc:sldChg chg="add del">
        <pc:chgData name="Miguel Aires da Silva" userId="e8e099c9251556b5" providerId="LiveId" clId="{ADD54F3B-F2DC-4D51-81AE-36F857E475C1}" dt="2025-09-30T10:22:59.777" v="1083"/>
        <pc:sldMkLst>
          <pc:docMk/>
          <pc:sldMk cId="122685657" sldId="958"/>
        </pc:sldMkLst>
      </pc:sldChg>
      <pc:sldChg chg="delSp modSp add del mod">
        <pc:chgData name="Miguel Aires da Silva" userId="e8e099c9251556b5" providerId="LiveId" clId="{ADD54F3B-F2DC-4D51-81AE-36F857E475C1}" dt="2025-09-30T13:17:25.907" v="1106" actId="47"/>
        <pc:sldMkLst>
          <pc:docMk/>
          <pc:sldMk cId="1913763390" sldId="958"/>
        </pc:sldMkLst>
        <pc:spChg chg="del">
          <ac:chgData name="Miguel Aires da Silva" userId="e8e099c9251556b5" providerId="LiveId" clId="{ADD54F3B-F2DC-4D51-81AE-36F857E475C1}" dt="2025-09-30T13:17:16.894" v="1104" actId="478"/>
          <ac:spMkLst>
            <pc:docMk/>
            <pc:sldMk cId="1913763390" sldId="958"/>
            <ac:spMk id="9" creationId="{81C201AE-E740-2D86-BE85-CA08E960F411}"/>
          </ac:spMkLst>
        </pc:spChg>
        <pc:spChg chg="mod">
          <ac:chgData name="Miguel Aires da Silva" userId="e8e099c9251556b5" providerId="LiveId" clId="{ADD54F3B-F2DC-4D51-81AE-36F857E475C1}" dt="2025-09-30T13:17:19.248" v="1105" actId="1076"/>
          <ac:spMkLst>
            <pc:docMk/>
            <pc:sldMk cId="1913763390" sldId="958"/>
            <ac:spMk id="24" creationId="{EE9D4BF9-C36F-CED8-A166-D96896CA054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FD0F3-CB49-4FA5-A798-5D9A21435B93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12EA9-C896-45C2-8FFB-F172EA167FB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04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12EA9-C896-45C2-8FFB-F172EA167F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34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0E831F-84F1-44C9-18A4-01F342C2F0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1F4D69-F1B7-DE8D-DA87-2855DFA03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30F98A6-2999-7727-D7B8-EA15EE25A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0DF8F-5A8F-48E2-A2A8-701C826EA840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8F1AC11-A5F2-27BD-A44C-AF1B2134F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0DA2D5D-95B0-CEA1-AEF7-745597E79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E03F-87DC-4E19-97B4-604F825D87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671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CCE78-2B6D-C90A-D990-7A4D8365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78339A2-AD51-F5DF-1D32-D8E9635A0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32D379F-40F6-3CEF-891D-23D932C8C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DE31-E6B9-406D-9090-0F0E2F93BE92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C31E19C-93DC-5C24-61D8-712C18C0F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26B6750-6ACB-BDD4-050F-BAD107993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E03F-87DC-4E19-97B4-604F825D87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685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60289D-03D0-0DB8-6509-92F534FA3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2E42576-1BAB-5464-67A2-53AA0F1B6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6219955-8536-1DF4-DD13-A25A2160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93A0-F840-4036-AD14-46E62A13C9AF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CC95D3D-64AA-9719-2853-ABD49562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57E5F64-A071-33AB-181B-26BCC55AF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E03F-87DC-4E19-97B4-604F825D87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028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59F7F2-1D27-86CD-D038-3869B1297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EA8350E-C4CD-FB92-16B6-F0C68A7E6D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2EB0880-0EB9-A05A-AF7F-BAC53247E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99836FC-CF12-E938-2BF9-FCBEAF2FF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C625C-FD11-422B-BFC3-EF401CDD0E93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B7739CD-1328-0F09-98D4-E6AE3DC96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34AE7F9-F440-F765-F4E7-147F1769E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E03F-87DC-4E19-97B4-604F825D87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4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0D9C45-DA91-A249-CBAE-112F9F0E5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207BA96-30F3-A7A4-C60A-5B16F4D7E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AD00CDE-2543-7EEE-3040-37AE6DA19A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71DDD176-B974-2378-C4E0-A1C47AB037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868282E2-16EA-6423-E657-A2D9480ED7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98890624-67C2-BD0B-800D-262D734CD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7D78-4626-4F86-B0A0-5A4CA282CC87}" type="datetime1">
              <a:rPr lang="en-US" smtClean="0"/>
              <a:t>9/30/2025</a:t>
            </a:fld>
            <a:endParaRPr lang="en-US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53A4FF43-FD0A-1636-2A02-329DF41F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E9AFB952-2582-4251-E9AE-B8269045C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E03F-87DC-4E19-97B4-604F825D87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72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17E9D-5844-15DB-6F55-EF81F2824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A4F27BEC-2129-9974-A7A3-4AB1F16F8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FB18-8A3B-460A-9790-649BA17E1B94}" type="datetime1">
              <a:rPr lang="en-US" smtClean="0"/>
              <a:t>9/30/2025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19B4F236-EA30-8099-FEC9-7E1417C9F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95F74194-7D54-47C1-09BD-C124F5280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E03F-87DC-4E19-97B4-604F825D87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96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E5B1CD16-6B99-48A0-2994-31CB3083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DA3D-E118-4970-B957-263A92D1D99E}" type="datetime1">
              <a:rPr lang="en-US" smtClean="0"/>
              <a:t>9/30/2025</a:t>
            </a:fld>
            <a:endParaRPr lang="en-US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5C7DCBEC-2A38-E959-1D18-53CA6ADF8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879E7C6-C25E-B394-C03D-A30BBE5B1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E03F-87DC-4E19-97B4-604F825D87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060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EA0E0-5F87-D3AE-527E-46439ADF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04E137F-B16E-90FA-8EA1-17B3984AF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CCE80A3-E6D5-9DC5-353D-DD910F171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0FF20A2-877D-E0E5-62AF-3E2A17B9C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6E53A-60A9-47F5-861D-3E69BB21BAE1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3463F03-E753-7B0F-BBC2-B80C79766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08BF001-DCC7-AAA6-536C-9CFD12CE0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E03F-87DC-4E19-97B4-604F825D87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C46CD6-35CD-7328-E5E7-91CE27D5E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DAE860F-E16C-40E9-D133-B589E8ABA9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25DCF1F-D38A-24D9-F3EC-4E9E7AF64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4BEFF94-0F7B-5B6A-7672-98E05EAA9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2A52-BA50-48E4-95D9-4C8C5B14D952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61E5A60-825B-AF9B-0C49-4E42A7008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91491E4-B336-14DA-104A-762C84089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E03F-87DC-4E19-97B4-604F825D87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104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2B835-E02C-EE4C-4507-51323DF07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35F96C57-BCD3-55F5-D18D-ABE64A78C0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96CFD9A-30C6-92D9-3C30-DE868749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26174-BCAF-4589-9D17-8E9029BB2943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8B84C66-9865-A9A0-223E-2AFCD9E65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30328D5-866D-6B61-C2A3-E7757CC01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E03F-87DC-4E19-97B4-604F825D87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3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EDA26D-1BE5-DCB3-4296-5A0E4FF88D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62ED905-6456-4148-FCFB-F7E9664E5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9A2C321-FB55-C8AB-6493-3C0540021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C5E9-CD2A-4B9D-8D65-12FF9497590C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44C9649-984B-C661-3B95-3C193CF6B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C75573C-6E1D-E04E-003C-EC3594B0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E03F-87DC-4E19-97B4-604F825D87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2DA388-F46E-2551-87C6-21B1A5570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100EA2-2FFF-D5C9-332A-F6023C04F3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FC290BE-4F9B-F112-AD29-54E4FDDF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6028-AD77-4279-A1C8-5C34CBCC323A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B3C6066-C952-8219-A493-16283EE29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69A12B2-7467-38DD-3C0A-19D62B797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C0BF1-F98E-45C3-9974-D5C6A525D0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809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4F6386-A9B2-3B28-9BF6-CE32BCC7B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EB7FE5E-661E-A9E8-8B97-3BC0F47E3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01DD6FF-B529-0E02-FBF3-749376E8B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96F79-7607-453F-A319-A8A1A8B5DD64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4F1F8DE-0A59-D16E-F5BB-7D1AE95CB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C06090F-7235-0A2D-A4CE-7E220CAA8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C0BF1-F98E-45C3-9974-D5C6A525D0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889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516DD6-78B0-ABE1-EC2A-2C9B94FC5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27A09C7-DD19-C5E3-42EE-8B2CDA295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FDE4A46-807B-E85C-01C6-E0AEA17BA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8C7AC-219F-409F-9D14-7119C7D28B40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C8BC54B-E003-9098-0513-4F17420FA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EA8A659-75BF-D534-57D3-90A76D5D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C0BF1-F98E-45C3-9974-D5C6A525D0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002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12C350-F3CE-3AD9-5CBB-60CF9DAB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14ABD48-EA2A-943B-5031-0E91E6E5F7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0E276BFE-B829-7B65-38B0-7596318EA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A7E23E8-97A6-36BE-AE0D-411A88A67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4994B-E9C5-4CF9-99B7-050CD38219DE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177DDA8-E4E1-100A-F8A9-2A53FA881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8895F64-9630-F27A-5FBC-D552D2389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C0BF1-F98E-45C3-9974-D5C6A525D0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884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067CF-EB41-A96B-CF4A-928EAC510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FE2F309-F0C9-D81F-0F1F-D46C258F4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C738859C-594C-A762-B814-973F32DAB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FD13EBC7-59CB-D7AA-A0BE-55758D9D08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91146B8A-369C-2691-596B-CD071550E2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13871787-1A4A-FCC8-517E-34A9046B2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F535-6E8F-4F8A-9B94-0BEC832DDD88}" type="datetime1">
              <a:rPr lang="en-US" smtClean="0"/>
              <a:t>9/30/2025</a:t>
            </a:fld>
            <a:endParaRPr lang="en-US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2173FADC-C499-662C-599E-C7305354F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F71EC8E3-6E86-7176-FF71-FE90583E3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C0BF1-F98E-45C3-9974-D5C6A525D0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19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10E682-97A6-DAC2-52A0-C10D9B5B8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05970619-95A5-D0C2-ED67-715A51D0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314D8-AD20-4B55-8D2A-C93CA5330CED}" type="datetime1">
              <a:rPr lang="en-US" smtClean="0"/>
              <a:t>9/30/2025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C99F686-A054-E62B-7F16-A7DCDDC58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CC8EAAEE-35EF-4736-765C-F33C54779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C0BF1-F98E-45C3-9974-D5C6A525D0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13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9AE38B3B-C05C-D2E9-DE45-580DABB8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4F00-FC9B-4B9F-BC23-3148F8B4F69B}" type="datetime1">
              <a:rPr lang="en-US" smtClean="0"/>
              <a:t>9/30/2025</a:t>
            </a:fld>
            <a:endParaRPr lang="en-US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367FD195-EFD7-057B-7CD2-60FEDC51B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A28F8AE-CEF8-3642-1ACB-B319836C2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C0BF1-F98E-45C3-9974-D5C6A525D0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1351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5E3F9-17D9-2799-9A1B-65A578285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499258F-E476-BF22-5BC1-B2BCC761B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8E284A8-E5B5-E159-A5CF-F973B1A8F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4A1893C-BA81-DBA6-46C2-40D32DA7E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AE5A-B1D5-41C9-9AFB-BBDAEF6FC752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52BE6AA-6CB6-19DE-EC91-6CB6DD8C7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1A5F2E4-6FD1-6763-9941-926BAF8B7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C0BF1-F98E-45C3-9974-D5C6A525D0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083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7A222-F961-D6CD-6A59-2F346E29E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B97962E4-004A-C4D1-7F1F-D692973E54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2B46A714-6107-B484-1ED2-786AA4721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6C57ADB-ECC1-F53B-41B1-35EB72F8D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CCB5-CF33-4F6F-BAE3-A4F9FA74CC1F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6F37EF8-7029-BF8C-112F-35B6AAABD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A0C0FDD-2F75-753D-EDB1-9780AC7D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C0BF1-F98E-45C3-9974-D5C6A525D0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766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8B0D96-2222-F78E-F2BF-982AAE7A2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90E5363F-C3C6-786C-FFB9-AA36770F5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32AC0F8-C462-3B4C-AE79-0CC894F14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D937-F2F2-45B4-8CA7-06BD04C6F1AD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A106664-7E2F-E766-C392-03FF347EE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92F66B7-305B-CC71-EECA-0EED72EF3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C0BF1-F98E-45C3-9974-D5C6A525D0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139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29752B7-B06A-0CBD-A088-566854014D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9598210-BBB5-C1D9-7753-BF58420AF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5F19638-6DE6-B505-DE2B-C8EE47D6B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2A07C-ABA3-45E4-8637-FA74B6E27ACF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2DD8BC6-C6F6-1087-E6C3-A2A0CCA8F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9F965BA-0F98-60EC-7C44-9ECF62CEF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C0BF1-F98E-45C3-9974-D5C6A525D0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340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35221-8EF5-46CE-99BE-098E7F8ED9FD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120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7D41-BFF5-4648-A15B-89DA5C72FA6D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361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275EE-B6D8-469A-964D-74106C1A0688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542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928A-C72C-49ED-98AB-7CA0692C5557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814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32E33-28A4-4B37-B5BD-70DAB2FC7E0E}" type="datetime1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628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D2D3-2E65-4C5A-83DE-6CB6726531AD}" type="datetime1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114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8B8E-CFC4-4D31-BB8B-816DB21339E3}" type="datetime1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990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0564-E83C-46E8-92D8-6E4CBA143BB6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308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761CC-BFBF-45CE-9695-C5002F652D3F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5367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447C-3120-4979-89C1-CF9FE54E41EE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60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3E2E-EED7-4D7D-9403-22C515F3C74E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0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624653E0-0843-96B1-9059-42BD1D641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204B2D0-A22F-D976-7B17-60585C546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4EBABB6-E081-A7D2-1B99-8FF7175DF2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6C9347-D647-4765-B3CE-BABE168ECBB5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AB56644-A53D-EA0B-89BF-390029A23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D8BDC61-1E80-DA8C-1231-9C514000D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B9E03F-87DC-4E19-97B4-604F825D87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6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1C54B3DB-5DCC-E762-1A1C-265DCBDD9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254387D-8D08-B34A-0F89-69AF31E8A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E467F90-5C3E-0693-091B-FA38088CDE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EF564B-1FA1-4A83-84A3-3484CC293CD8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3AD8ACF-9B6E-5AB3-4447-7CA1CD9B5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9ABBFF1-7845-D5F0-DB06-2AE2FCA26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7C0BF1-F98E-45C3-9974-D5C6A525D0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923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19400-AC76-4721-AA73-BA43975F8BD9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8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miguel.aires@uvolution.p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0"/>
            <a:ext cx="9144000" cy="109728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2D2D2D"/>
                </a:solidFill>
                <a:latin typeface="Calibri Light"/>
              </a:defRPr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484" y="-8625"/>
            <a:ext cx="12204000" cy="68760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25434" y="2335245"/>
            <a:ext cx="661649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1">
                <a:solidFill>
                  <a:srgbClr val="FFFFFF"/>
                </a:solidFill>
              </a:defRPr>
            </a:pPr>
            <a:r>
              <a:rPr kumimoji="0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Mobility</a:t>
            </a:r>
            <a:r>
              <a:rPr kumimoji="0" lang="pt-PT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Management</a:t>
            </a:r>
            <a:endParaRPr kumimoji="0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5434" y="3190335"/>
            <a:ext cx="622971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E6E6E6"/>
                </a:solidFill>
              </a:defRPr>
            </a:pPr>
            <a:r>
              <a:rPr kumimoji="0" lang="pt-PT" sz="3600" b="1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i2D</a:t>
            </a:r>
            <a:r>
              <a:rPr kumimoji="0" lang="pt-PT" sz="3200" b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</a:t>
            </a:r>
            <a:r>
              <a:rPr kumimoji="0" sz="3200" b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intelligence to Drive and Move</a:t>
            </a:r>
            <a:endParaRPr kumimoji="0" lang="en-US" sz="3200" b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9097383" y="4434161"/>
            <a:ext cx="1908000" cy="19080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1F41E94B-8157-C216-C8A2-F9337F273338}"/>
              </a:ext>
            </a:extLst>
          </p:cNvPr>
          <p:cNvSpPr txBox="1"/>
          <p:nvPr/>
        </p:nvSpPr>
        <p:spPr>
          <a:xfrm>
            <a:off x="3181512" y="4543476"/>
            <a:ext cx="40381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E6E6E6"/>
                </a:solidFill>
              </a:defRPr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E6E6E6"/>
                </a:solidFill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Miguel Aires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C1037F2-E6BF-7BD7-7F58-29FF3AC2E6E5}"/>
              </a:ext>
            </a:extLst>
          </p:cNvPr>
          <p:cNvSpPr txBox="1"/>
          <p:nvPr/>
        </p:nvSpPr>
        <p:spPr>
          <a:xfrm>
            <a:off x="3152730" y="4323502"/>
            <a:ext cx="43247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 Light" panose="020F0302020204030204" pitchFamily="34" charset="0"/>
                <a:cs typeface="Calibri Light" panose="020F0302020204030204" pitchFamily="34" charset="0"/>
              </a:rPr>
              <a:t>Uvolution Green </a:t>
            </a:r>
            <a:r>
              <a:rPr kumimoji="0" lang="pt-PT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 Light" panose="020F0302020204030204" pitchFamily="34" charset="0"/>
                <a:cs typeface="Calibri Light" panose="020F0302020204030204" pitchFamily="34" charset="0"/>
              </a:rPr>
              <a:t>Ltd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DD674156-530F-A3C0-67E2-BB105BC9DA27}"/>
              </a:ext>
            </a:extLst>
          </p:cNvPr>
          <p:cNvSpPr txBox="1">
            <a:spLocks/>
          </p:cNvSpPr>
          <p:nvPr/>
        </p:nvSpPr>
        <p:spPr>
          <a:xfrm>
            <a:off x="4833390" y="641042"/>
            <a:ext cx="5213298" cy="868763"/>
          </a:xfrm>
          <a:prstGeom prst="rect">
            <a:avLst/>
          </a:prstGeom>
        </p:spPr>
        <p:txBody>
          <a:bodyPr vert="horz" wrap="square" lIns="0" tIns="14604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  <a:latin typeface="Arial"/>
                <a:cs typeface="Arial"/>
              </a:rPr>
              <a:t>Proposers Brokerage </a:t>
            </a:r>
            <a:r>
              <a:rPr lang="en-US" sz="3200" spc="-25" dirty="0">
                <a:solidFill>
                  <a:schemeClr val="bg1"/>
                </a:solidFill>
                <a:latin typeface="Arial"/>
                <a:cs typeface="Arial"/>
              </a:rPr>
              <a:t>Day  </a:t>
            </a:r>
            <a:r>
              <a:rPr lang="en-US" sz="2000" spc="-25" dirty="0">
                <a:solidFill>
                  <a:schemeClr val="bg1"/>
                </a:solidFill>
                <a:latin typeface="Arial"/>
                <a:cs typeface="Arial"/>
              </a:rPr>
              <a:t>11</a:t>
            </a:r>
            <a:r>
              <a:rPr lang="en-US" sz="2000" spc="-25" baseline="30000" dirty="0">
                <a:solidFill>
                  <a:schemeClr val="bg1"/>
                </a:solidFill>
                <a:latin typeface="Arial"/>
                <a:cs typeface="Arial"/>
              </a:rPr>
              <a:t>th</a:t>
            </a:r>
            <a:r>
              <a:rPr lang="en-US" sz="2000" spc="-25" dirty="0">
                <a:solidFill>
                  <a:schemeClr val="bg1"/>
                </a:solidFill>
                <a:latin typeface="Arial"/>
                <a:cs typeface="Arial"/>
              </a:rPr>
              <a:t> September 2025, Aveiro, Portugal</a:t>
            </a:r>
            <a:endParaRPr lang="en-US" sz="3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0B37A4C3-64F7-2E44-C78E-23DD88EE04FF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1066343" y="3471204"/>
            <a:ext cx="2883762" cy="867404"/>
            <a:chOff x="1294892" y="1429097"/>
            <a:chExt cx="3251200" cy="1104001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ED23761E-1F6C-861C-377C-C5B8AFE9207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alphaModFix amt="70000"/>
            </a:blip>
            <a:stretch>
              <a:fillRect/>
            </a:stretch>
          </p:blipFill>
          <p:spPr>
            <a:xfrm>
              <a:off x="1383680" y="1429097"/>
              <a:ext cx="3115327" cy="1104001"/>
            </a:xfrm>
            <a:prstGeom prst="rect">
              <a:avLst/>
            </a:prstGeom>
          </p:spPr>
        </p:pic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B4A71BBA-2DBC-2684-1A75-FADB56E5F15B}"/>
                </a:ext>
              </a:extLst>
            </p:cNvPr>
            <p:cNvSpPr/>
            <p:nvPr/>
          </p:nvSpPr>
          <p:spPr>
            <a:xfrm>
              <a:off x="1294892" y="1537801"/>
              <a:ext cx="3251200" cy="8856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 defTabSz="2798064">
                <a:spcAft>
                  <a:spcPts val="600"/>
                </a:spcAft>
                <a:defRPr/>
              </a:pPr>
              <a:r>
                <a:rPr lang="pt-PT" sz="4400" b="1" kern="100" dirty="0">
                  <a:solidFill>
                    <a:srgbClr val="66FF33"/>
                  </a:solidFill>
                  <a:latin typeface="Helvetica" panose="020B0604020202020204" pitchFamily="34" charset="0"/>
                  <a:ea typeface="+mn-ea"/>
                  <a:cs typeface="Times New Roman" panose="02020603050405020304" pitchFamily="18" charset="0"/>
                </a:rPr>
                <a:t>uv</a:t>
              </a:r>
              <a:r>
                <a:rPr lang="pt-PT" sz="4400" b="1" kern="100" dirty="0">
                  <a:solidFill>
                    <a:prstClr val="white"/>
                  </a:solidFill>
                  <a:latin typeface="Helvetica" panose="020B0604020202020204" pitchFamily="34" charset="0"/>
                  <a:ea typeface="+mn-ea"/>
                  <a:cs typeface="Times New Roman" panose="02020603050405020304" pitchFamily="18" charset="0"/>
                </a:rPr>
                <a:t>olution</a:t>
              </a:r>
              <a:endPara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3" name="Imagem 22">
            <a:extLst>
              <a:ext uri="{FF2B5EF4-FFF2-40B4-BE49-F238E27FC236}">
                <a16:creationId xmlns:a16="http://schemas.microsoft.com/office/drawing/2014/main" id="{44132E24-C94D-78FD-8587-E9F36D627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0" y="683280"/>
            <a:ext cx="4397145" cy="900000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4918B95C-07F7-3D81-BF3D-2F478EA9C4CE}"/>
              </a:ext>
            </a:extLst>
          </p:cNvPr>
          <p:cNvSpPr>
            <a:spLocks noChangeAspect="1"/>
          </p:cNvSpPr>
          <p:nvPr/>
        </p:nvSpPr>
        <p:spPr>
          <a:xfrm>
            <a:off x="10046688" y="939458"/>
            <a:ext cx="1080000" cy="1080000"/>
          </a:xfrm>
          <a:prstGeom prst="ellipse">
            <a:avLst/>
          </a:prstGeom>
          <a:solidFill>
            <a:srgbClr val="FFFF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7B3C0-25AC-09B2-AA2F-B67F0587D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3">
            <a:extLst>
              <a:ext uri="{FF2B5EF4-FFF2-40B4-BE49-F238E27FC236}">
                <a16:creationId xmlns:a16="http://schemas.microsoft.com/office/drawing/2014/main" id="{3C727BF9-9A2A-377C-58F5-091648D62AB0}"/>
              </a:ext>
            </a:extLst>
          </p:cNvPr>
          <p:cNvSpPr/>
          <p:nvPr/>
        </p:nvSpPr>
        <p:spPr>
          <a:xfrm>
            <a:off x="0" y="0"/>
            <a:ext cx="12192000" cy="94169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2D2D2D"/>
                </a:solidFill>
                <a:latin typeface="Calibri Light"/>
              </a:defRPr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2D1E35E-2062-0AC2-F3CF-927D4E12926F}"/>
              </a:ext>
            </a:extLst>
          </p:cNvPr>
          <p:cNvSpPr txBox="1"/>
          <p:nvPr/>
        </p:nvSpPr>
        <p:spPr>
          <a:xfrm>
            <a:off x="1115677" y="3594523"/>
            <a:ext cx="609372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kern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On the </a:t>
            </a:r>
            <a:r>
              <a:rPr lang="en-US" sz="2800" b="1" kern="0" dirty="0">
                <a:solidFill>
                  <a:srgbClr val="00000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next decade</a:t>
            </a:r>
          </a:p>
          <a:p>
            <a:pPr marL="450850"/>
            <a:r>
              <a:rPr lang="en-US" sz="2800" b="1" kern="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Mobility Management </a:t>
            </a:r>
            <a:r>
              <a:rPr lang="en-US" sz="2800" kern="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of Connected</a:t>
            </a:r>
          </a:p>
          <a:p>
            <a:pPr marL="450850"/>
            <a:r>
              <a:rPr lang="en-US" sz="2800" b="1" kern="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Vehicles and People</a:t>
            </a:r>
          </a:p>
          <a:p>
            <a:pPr marL="450850"/>
            <a:r>
              <a:rPr lang="en-US" sz="2800" kern="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can reduce</a:t>
            </a:r>
          </a:p>
          <a:p>
            <a:pPr marL="450850"/>
            <a:r>
              <a:rPr lang="en-US" sz="2800" b="1" kern="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External Costs of Road Transport </a:t>
            </a:r>
            <a:r>
              <a:rPr lang="en-US" sz="2800" kern="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by</a:t>
            </a:r>
            <a:endParaRPr lang="en-US" sz="2800" b="1" kern="0" dirty="0">
              <a:solidFill>
                <a:srgbClr val="0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0D4F02A-F666-E92D-3004-4F0EAFBCD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" y="72950"/>
            <a:ext cx="3888000" cy="795795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EAE56635-6A15-1570-EEED-B5A05FA770D7}"/>
              </a:ext>
            </a:extLst>
          </p:cNvPr>
          <p:cNvGrpSpPr/>
          <p:nvPr/>
        </p:nvGrpSpPr>
        <p:grpSpPr>
          <a:xfrm>
            <a:off x="2301311" y="1813432"/>
            <a:ext cx="7335984" cy="1188000"/>
            <a:chOff x="1032310" y="1746522"/>
            <a:chExt cx="7335984" cy="1188000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A267D6FA-6992-CA19-D1C7-E8472CD58EC0}"/>
                </a:ext>
              </a:extLst>
            </p:cNvPr>
            <p:cNvSpPr txBox="1"/>
            <p:nvPr/>
          </p:nvSpPr>
          <p:spPr>
            <a:xfrm>
              <a:off x="2432714" y="1801913"/>
              <a:ext cx="5935580" cy="1077218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3200" kern="0" dirty="0">
                  <a:solidFill>
                    <a:srgbClr val="000000"/>
                  </a:solidFill>
                  <a:effectLst/>
                  <a:latin typeface="+mj-lt"/>
                  <a:ea typeface="Trebuchet MS" panose="020B0603020202020204" pitchFamily="34" charset="0"/>
                </a:rPr>
                <a:t>On the last decade EU failed ALL Road Transport GOALS</a:t>
              </a:r>
              <a:endParaRPr lang="en-US" sz="3200" dirty="0">
                <a:latin typeface="+mj-lt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40AEDFE-534F-5CBC-464A-AB663A0580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2310" y="1746522"/>
              <a:ext cx="1188000" cy="118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C0799EA5-89C9-9E0A-F01D-67522F5443ED}"/>
              </a:ext>
            </a:extLst>
          </p:cNvPr>
          <p:cNvSpPr>
            <a:spLocks noChangeAspect="1"/>
          </p:cNvSpPr>
          <p:nvPr/>
        </p:nvSpPr>
        <p:spPr>
          <a:xfrm>
            <a:off x="9074347" y="2988062"/>
            <a:ext cx="2016000" cy="201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107D475E-09B1-9D5B-9DEC-45547D26B7A7}"/>
              </a:ext>
            </a:extLst>
          </p:cNvPr>
          <p:cNvGrpSpPr/>
          <p:nvPr/>
        </p:nvGrpSpPr>
        <p:grpSpPr>
          <a:xfrm>
            <a:off x="7195378" y="4194062"/>
            <a:ext cx="4134163" cy="1625406"/>
            <a:chOff x="3115101" y="4941379"/>
            <a:chExt cx="4134163" cy="1625406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EA94FD2C-A1E7-64CA-ADDD-848896630635}"/>
                </a:ext>
              </a:extLst>
            </p:cNvPr>
            <p:cNvSpPr txBox="1"/>
            <p:nvPr/>
          </p:nvSpPr>
          <p:spPr>
            <a:xfrm>
              <a:off x="3115101" y="4946785"/>
              <a:ext cx="3435825" cy="162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800" b="1" kern="0" dirty="0">
                  <a:solidFill>
                    <a:srgbClr val="000000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15% </a:t>
              </a:r>
              <a:r>
                <a:rPr lang="en-US" sz="2800" kern="0" dirty="0">
                  <a:solidFill>
                    <a:srgbClr val="000000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in Environmental</a:t>
              </a:r>
            </a:p>
            <a:p>
              <a:pPr>
                <a:lnSpc>
                  <a:spcPct val="120000"/>
                </a:lnSpc>
              </a:pPr>
              <a:r>
                <a:rPr lang="en-US" sz="2800" b="1" kern="0" dirty="0">
                  <a:solidFill>
                    <a:srgbClr val="FF0000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35% </a:t>
              </a:r>
              <a:r>
                <a:rPr lang="en-US" sz="2800" kern="0" dirty="0">
                  <a:solidFill>
                    <a:srgbClr val="FF0000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in Accidents</a:t>
              </a:r>
            </a:p>
            <a:p>
              <a:pPr>
                <a:lnSpc>
                  <a:spcPct val="120000"/>
                </a:lnSpc>
              </a:pPr>
              <a:r>
                <a:rPr lang="en-US" sz="2800" b="1" kern="0" dirty="0">
                  <a:solidFill>
                    <a:srgbClr val="000000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10% </a:t>
              </a:r>
              <a:r>
                <a:rPr lang="en-US" sz="2800" kern="0" dirty="0">
                  <a:solidFill>
                    <a:srgbClr val="000000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in Congestion</a:t>
              </a: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80DCC1F6-6655-4527-3362-86E4C0C92A6F}"/>
                </a:ext>
              </a:extLst>
            </p:cNvPr>
            <p:cNvSpPr txBox="1"/>
            <p:nvPr/>
          </p:nvSpPr>
          <p:spPr>
            <a:xfrm rot="16200000">
              <a:off x="6177654" y="5489769"/>
              <a:ext cx="1620000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kern="0" dirty="0">
                  <a:solidFill>
                    <a:schemeClr val="bg1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IMPACTS</a:t>
              </a:r>
            </a:p>
          </p:txBody>
        </p:sp>
      </p:grp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3E840241-0196-B96F-95DF-BA64C5DE6C13}"/>
              </a:ext>
            </a:extLst>
          </p:cNvPr>
          <p:cNvSpPr txBox="1"/>
          <p:nvPr/>
        </p:nvSpPr>
        <p:spPr>
          <a:xfrm>
            <a:off x="678143" y="3112432"/>
            <a:ext cx="13716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6FC0"/>
                </a:solidFill>
                <a:latin typeface="Calibri"/>
                <a:ea typeface="+mj-ea"/>
                <a:cs typeface="Calibri"/>
              </a:rPr>
              <a:t>Teaser</a:t>
            </a:r>
            <a:r>
              <a:rPr lang="en-US" sz="3200" dirty="0"/>
              <a:t> </a:t>
            </a: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DB8E3F27-2930-2B20-8648-DD002BDF3D15}"/>
              </a:ext>
            </a:extLst>
          </p:cNvPr>
          <p:cNvGrpSpPr>
            <a:grpSpLocks noChangeAspect="1"/>
          </p:cNvGrpSpPr>
          <p:nvPr/>
        </p:nvGrpSpPr>
        <p:grpSpPr>
          <a:xfrm>
            <a:off x="9277067" y="44542"/>
            <a:ext cx="2883762" cy="846000"/>
            <a:chOff x="1294892" y="1429097"/>
            <a:chExt cx="3251200" cy="1076759"/>
          </a:xfrm>
        </p:grpSpPr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A96E3B96-F8D3-AD2C-556C-ADD133BC113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alphaModFix amt="70000"/>
            </a:blip>
            <a:stretch>
              <a:fillRect/>
            </a:stretch>
          </p:blipFill>
          <p:spPr>
            <a:xfrm>
              <a:off x="1383681" y="1429097"/>
              <a:ext cx="3115327" cy="1076759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B6EA3883-9D60-E7A2-94A5-9E4FBEF396AE}"/>
                </a:ext>
              </a:extLst>
            </p:cNvPr>
            <p:cNvSpPr/>
            <p:nvPr/>
          </p:nvSpPr>
          <p:spPr>
            <a:xfrm>
              <a:off x="1294892" y="1522487"/>
              <a:ext cx="3251200" cy="8856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 defTabSz="2798064">
                <a:spcAft>
                  <a:spcPts val="600"/>
                </a:spcAft>
                <a:defRPr/>
              </a:pPr>
              <a:r>
                <a:rPr lang="pt-PT" sz="4400" b="1" kern="100" dirty="0">
                  <a:solidFill>
                    <a:srgbClr val="66FF33"/>
                  </a:solidFill>
                  <a:latin typeface="Helvetica" panose="020B0604020202020204" pitchFamily="34" charset="0"/>
                  <a:ea typeface="+mn-ea"/>
                  <a:cs typeface="Times New Roman" panose="02020603050405020304" pitchFamily="18" charset="0"/>
                </a:rPr>
                <a:t>uv</a:t>
              </a:r>
              <a:r>
                <a:rPr lang="pt-PT" sz="4400" b="1" kern="100" dirty="0">
                  <a:solidFill>
                    <a:prstClr val="white"/>
                  </a:solidFill>
                  <a:latin typeface="Helvetica" panose="020B0604020202020204" pitchFamily="34" charset="0"/>
                  <a:ea typeface="+mn-ea"/>
                  <a:cs typeface="Times New Roman" panose="02020603050405020304" pitchFamily="18" charset="0"/>
                </a:rPr>
                <a:t>olution</a:t>
              </a:r>
              <a:endPara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Título 1">
            <a:extLst>
              <a:ext uri="{FF2B5EF4-FFF2-40B4-BE49-F238E27FC236}">
                <a16:creationId xmlns:a16="http://schemas.microsoft.com/office/drawing/2014/main" id="{01B40737-C282-D749-2414-C3970E87A7EB}"/>
              </a:ext>
            </a:extLst>
          </p:cNvPr>
          <p:cNvSpPr txBox="1">
            <a:spLocks/>
          </p:cNvSpPr>
          <p:nvPr/>
        </p:nvSpPr>
        <p:spPr>
          <a:xfrm>
            <a:off x="4627385" y="384110"/>
            <a:ext cx="4498068" cy="10287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Mobility Management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black"/>
                </a:solidFill>
                <a:latin typeface="Aptos Display" panose="02110004020202020204"/>
              </a:rPr>
              <a:t>Opportunities | Challenges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4" name="Agrupar 76">
            <a:extLst>
              <a:ext uri="{FF2B5EF4-FFF2-40B4-BE49-F238E27FC236}">
                <a16:creationId xmlns:a16="http://schemas.microsoft.com/office/drawing/2014/main" id="{C8281B52-3570-6EE0-8406-95BC7A68DBA6}"/>
              </a:ext>
            </a:extLst>
          </p:cNvPr>
          <p:cNvGrpSpPr/>
          <p:nvPr/>
        </p:nvGrpSpPr>
        <p:grpSpPr>
          <a:xfrm>
            <a:off x="10803376" y="6400684"/>
            <a:ext cx="1270495" cy="378836"/>
            <a:chOff x="5554639" y="9571706"/>
            <a:chExt cx="1270495" cy="378836"/>
          </a:xfrm>
        </p:grpSpPr>
        <p:sp>
          <p:nvSpPr>
            <p:cNvPr id="35" name="Slide Number Placeholder 3">
              <a:extLst>
                <a:ext uri="{FF2B5EF4-FFF2-40B4-BE49-F238E27FC236}">
                  <a16:creationId xmlns:a16="http://schemas.microsoft.com/office/drawing/2014/main" id="{1AE64603-1DA4-4856-B7BD-D5F737F922B4}"/>
                </a:ext>
              </a:extLst>
            </p:cNvPr>
            <p:cNvSpPr txBox="1">
              <a:spLocks/>
            </p:cNvSpPr>
            <p:nvPr/>
          </p:nvSpPr>
          <p:spPr>
            <a:xfrm>
              <a:off x="6501134" y="9637691"/>
              <a:ext cx="324000" cy="252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vert="horz" lIns="91440" tIns="45720" rIns="91440" bIns="45720" rtlCol="0" anchor="ctr"/>
            <a:lstStyle>
              <a:defPPr>
                <a:defRPr lang="nl-NL"/>
              </a:defPPr>
              <a:lvl1pPr marL="0" algn="ctr" defTabSz="914400" rtl="0" eaLnBrk="1" latinLnBrk="0" hangingPunct="1">
                <a:defRPr sz="12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fld id="{E590D023-786E-614A-A392-BB9F690BB64D}" type="slidenum">
                <a:rPr kumimoji="0" lang="en-GB" sz="10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pPr marL="0" marR="0" lvl="0" indent="0" algn="ctr" defTabSz="91442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2</a:t>
              </a:fld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Date Placeholder 3">
              <a:extLst>
                <a:ext uri="{FF2B5EF4-FFF2-40B4-BE49-F238E27FC236}">
                  <a16:creationId xmlns:a16="http://schemas.microsoft.com/office/drawing/2014/main" id="{71F5899F-4F5C-2AAF-9998-F191E966B110}"/>
                </a:ext>
              </a:extLst>
            </p:cNvPr>
            <p:cNvSpPr txBox="1">
              <a:spLocks/>
            </p:cNvSpPr>
            <p:nvPr/>
          </p:nvSpPr>
          <p:spPr>
            <a:xfrm>
              <a:off x="5554639" y="9571706"/>
              <a:ext cx="950358" cy="3788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Sep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5557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94677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2D2D2D"/>
                </a:solidFill>
                <a:latin typeface="Calibri Light"/>
              </a:defRPr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5" name="Imagem 4" descr="Uma imagem com eletrónica, Componente eletrónico, Componente de circuito, Engenharia eletrónica&#10;&#10;Os conteúdos gerados por IA podem estar incorretos.">
            <a:extLst>
              <a:ext uri="{FF2B5EF4-FFF2-40B4-BE49-F238E27FC236}">
                <a16:creationId xmlns:a16="http://schemas.microsoft.com/office/drawing/2014/main" id="{65434FA9-73B4-1F7F-AF6B-AB51D8F32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67" y="1526152"/>
            <a:ext cx="1401376" cy="1620000"/>
          </a:xfrm>
          <a:prstGeom prst="ellipse">
            <a:avLst/>
          </a:prstGeom>
        </p:spPr>
      </p:pic>
      <p:grpSp>
        <p:nvGrpSpPr>
          <p:cNvPr id="6" name="Agrupar 76">
            <a:extLst>
              <a:ext uri="{FF2B5EF4-FFF2-40B4-BE49-F238E27FC236}">
                <a16:creationId xmlns:a16="http://schemas.microsoft.com/office/drawing/2014/main" id="{44E8090B-C90E-2381-4AF3-751CC487BFD3}"/>
              </a:ext>
            </a:extLst>
          </p:cNvPr>
          <p:cNvGrpSpPr/>
          <p:nvPr/>
        </p:nvGrpSpPr>
        <p:grpSpPr>
          <a:xfrm>
            <a:off x="10803376" y="6400684"/>
            <a:ext cx="1270495" cy="378836"/>
            <a:chOff x="5554639" y="9571706"/>
            <a:chExt cx="1270495" cy="378836"/>
          </a:xfrm>
        </p:grpSpPr>
        <p:sp>
          <p:nvSpPr>
            <p:cNvPr id="7" name="Slide Number Placeholder 3">
              <a:extLst>
                <a:ext uri="{FF2B5EF4-FFF2-40B4-BE49-F238E27FC236}">
                  <a16:creationId xmlns:a16="http://schemas.microsoft.com/office/drawing/2014/main" id="{BF70EA07-6F05-9101-FF9B-CADA6A0A2EC8}"/>
                </a:ext>
              </a:extLst>
            </p:cNvPr>
            <p:cNvSpPr txBox="1">
              <a:spLocks/>
            </p:cNvSpPr>
            <p:nvPr/>
          </p:nvSpPr>
          <p:spPr>
            <a:xfrm>
              <a:off x="6501134" y="9637691"/>
              <a:ext cx="324000" cy="252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vert="horz" lIns="91440" tIns="45720" rIns="91440" bIns="45720" rtlCol="0" anchor="ctr"/>
            <a:lstStyle>
              <a:defPPr>
                <a:defRPr lang="nl-NL"/>
              </a:defPPr>
              <a:lvl1pPr marL="0" algn="ctr" defTabSz="914400" rtl="0" eaLnBrk="1" latinLnBrk="0" hangingPunct="1">
                <a:defRPr sz="12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fld id="{E590D023-786E-614A-A392-BB9F690BB64D}" type="slidenum">
                <a:rPr kumimoji="0" lang="en-GB" sz="10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pPr marL="0" marR="0" lvl="0" indent="0" algn="ctr" defTabSz="91442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3</a:t>
              </a:fld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Date Placeholder 3">
              <a:extLst>
                <a:ext uri="{FF2B5EF4-FFF2-40B4-BE49-F238E27FC236}">
                  <a16:creationId xmlns:a16="http://schemas.microsoft.com/office/drawing/2014/main" id="{982A5865-34D2-ABC7-FC92-125C9302B0CF}"/>
                </a:ext>
              </a:extLst>
            </p:cNvPr>
            <p:cNvSpPr txBox="1">
              <a:spLocks/>
            </p:cNvSpPr>
            <p:nvPr/>
          </p:nvSpPr>
          <p:spPr>
            <a:xfrm>
              <a:off x="5554639" y="9571706"/>
              <a:ext cx="950358" cy="3788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Sep 2025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2E430D0-0C85-969F-BF07-8E3A5A7142BA}"/>
              </a:ext>
            </a:extLst>
          </p:cNvPr>
          <p:cNvSpPr txBox="1"/>
          <p:nvPr/>
        </p:nvSpPr>
        <p:spPr>
          <a:xfrm>
            <a:off x="3453063" y="1663211"/>
            <a:ext cx="7768617" cy="4623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founded in 2023 (Lisbon, Portugal)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spinoff of 12+ years of R&amp;D on </a:t>
            </a: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Road Transport 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and </a:t>
            </a: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Urban Mobility 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Sustainability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i2D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Telematics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Research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Platform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proprietary,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supporting a dozen international millionaire R&amp;D projects since 2012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Previous EU recognition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2015: H2020 SME-I Phase 1 Grant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2018: H2020 SME-I Phase 2 Seal of Excellence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2022: EIC GHG Programme participant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2023: PRR (PT) Bike-UVolution POC (TRL 6)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2023, April: i2D-MSW project Celtic-Next Full Label (not executed)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F7D896A5-97A9-C9E7-1301-8325F6DFE19C}"/>
              </a:ext>
            </a:extLst>
          </p:cNvPr>
          <p:cNvGrpSpPr>
            <a:grpSpLocks noChangeAspect="1"/>
          </p:cNvGrpSpPr>
          <p:nvPr/>
        </p:nvGrpSpPr>
        <p:grpSpPr>
          <a:xfrm>
            <a:off x="970320" y="3725531"/>
            <a:ext cx="1692000" cy="2675153"/>
            <a:chOff x="7357743" y="1021530"/>
            <a:chExt cx="2191604" cy="3465055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477F8529-3A20-8A47-3C1E-FB3B41310E1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57743" y="1021530"/>
              <a:ext cx="1368000" cy="3465055"/>
              <a:chOff x="7054516" y="854377"/>
              <a:chExt cx="2109963" cy="5344397"/>
            </a:xfrm>
          </p:grpSpPr>
          <p:pic>
            <p:nvPicPr>
              <p:cNvPr id="16" name="Imagem 15">
                <a:extLst>
                  <a:ext uri="{FF2B5EF4-FFF2-40B4-BE49-F238E27FC236}">
                    <a16:creationId xmlns:a16="http://schemas.microsoft.com/office/drawing/2014/main" id="{67ACEA5D-C2F7-9857-233C-334931AD47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47303" y="5617311"/>
                <a:ext cx="1381435" cy="581463"/>
              </a:xfrm>
              <a:prstGeom prst="rect">
                <a:avLst/>
              </a:prstGeom>
            </p:spPr>
          </p:pic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id="{B3428C57-B364-871D-F143-E70DB9D927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54516" y="854377"/>
                <a:ext cx="2109963" cy="4719960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C387A42C-6EA8-7833-3CA2-307A3C868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7740149" y="2211941"/>
              <a:ext cx="2934396" cy="684000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92849A93-2CC3-DE09-5BA2-01EB48AFEC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40" y="72950"/>
            <a:ext cx="3888000" cy="795795"/>
          </a:xfrm>
          <a:prstGeom prst="rect">
            <a:avLst/>
          </a:prstGeom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4C5E9462-A51C-9980-410A-2A3A7EFAB2C8}"/>
              </a:ext>
            </a:extLst>
          </p:cNvPr>
          <p:cNvGrpSpPr>
            <a:grpSpLocks noChangeAspect="1"/>
          </p:cNvGrpSpPr>
          <p:nvPr/>
        </p:nvGrpSpPr>
        <p:grpSpPr>
          <a:xfrm>
            <a:off x="9277067" y="44542"/>
            <a:ext cx="2883762" cy="846000"/>
            <a:chOff x="1294892" y="1429097"/>
            <a:chExt cx="3251200" cy="1076759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C637A932-5089-122A-73DD-B6927A315B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alphaModFix amt="70000"/>
            </a:blip>
            <a:stretch>
              <a:fillRect/>
            </a:stretch>
          </p:blipFill>
          <p:spPr>
            <a:xfrm>
              <a:off x="1383681" y="1429097"/>
              <a:ext cx="3115327" cy="1076759"/>
            </a:xfrm>
            <a:prstGeom prst="rect">
              <a:avLst/>
            </a:prstGeom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5DD26FFC-1FBE-9547-3130-54367EF6F0DA}"/>
                </a:ext>
              </a:extLst>
            </p:cNvPr>
            <p:cNvSpPr/>
            <p:nvPr/>
          </p:nvSpPr>
          <p:spPr>
            <a:xfrm>
              <a:off x="1294892" y="1522487"/>
              <a:ext cx="3251200" cy="8856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 defTabSz="2798064">
                <a:spcAft>
                  <a:spcPts val="600"/>
                </a:spcAft>
                <a:defRPr/>
              </a:pPr>
              <a:r>
                <a:rPr lang="pt-PT" sz="4400" b="1" kern="100" dirty="0">
                  <a:solidFill>
                    <a:srgbClr val="66FF33"/>
                  </a:solidFill>
                  <a:latin typeface="Helvetica" panose="020B0604020202020204" pitchFamily="34" charset="0"/>
                  <a:ea typeface="+mn-ea"/>
                  <a:cs typeface="Times New Roman" panose="02020603050405020304" pitchFamily="18" charset="0"/>
                </a:rPr>
                <a:t>uv</a:t>
              </a:r>
              <a:r>
                <a:rPr lang="pt-PT" sz="4400" b="1" kern="100" dirty="0">
                  <a:solidFill>
                    <a:prstClr val="white"/>
                  </a:solidFill>
                  <a:latin typeface="Helvetica" panose="020B0604020202020204" pitchFamily="34" charset="0"/>
                  <a:ea typeface="+mn-ea"/>
                  <a:cs typeface="Times New Roman" panose="02020603050405020304" pitchFamily="18" charset="0"/>
                </a:rPr>
                <a:t>olution</a:t>
              </a:r>
              <a:endPara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Título 1">
            <a:extLst>
              <a:ext uri="{FF2B5EF4-FFF2-40B4-BE49-F238E27FC236}">
                <a16:creationId xmlns:a16="http://schemas.microsoft.com/office/drawing/2014/main" id="{1A774366-97CB-1F4E-A644-6BCA8AFFF923}"/>
              </a:ext>
            </a:extLst>
          </p:cNvPr>
          <p:cNvSpPr txBox="1">
            <a:spLocks/>
          </p:cNvSpPr>
          <p:nvPr/>
        </p:nvSpPr>
        <p:spPr>
          <a:xfrm>
            <a:off x="4702147" y="467542"/>
            <a:ext cx="5270448" cy="10287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Mobility Management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UVolution Green Ltd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6" name="Marcador de Posição do Número do Diapositivo 25">
            <a:extLst>
              <a:ext uri="{FF2B5EF4-FFF2-40B4-BE49-F238E27FC236}">
                <a16:creationId xmlns:a16="http://schemas.microsoft.com/office/drawing/2014/main" id="{1D97EC12-BC2B-696B-655B-62851A76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ABA1-CB51-3A02-D1D3-0A65C97EB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Agrupar 59">
            <a:extLst>
              <a:ext uri="{FF2B5EF4-FFF2-40B4-BE49-F238E27FC236}">
                <a16:creationId xmlns:a16="http://schemas.microsoft.com/office/drawing/2014/main" id="{EA2D9BA8-8571-DF0A-F79D-99E8AA14AEE9}"/>
              </a:ext>
            </a:extLst>
          </p:cNvPr>
          <p:cNvGrpSpPr/>
          <p:nvPr/>
        </p:nvGrpSpPr>
        <p:grpSpPr>
          <a:xfrm>
            <a:off x="574235" y="4894450"/>
            <a:ext cx="5888619" cy="1634885"/>
            <a:chOff x="593285" y="4769120"/>
            <a:chExt cx="5888619" cy="1634885"/>
          </a:xfrm>
        </p:grpSpPr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8795469F-0BF6-D5CE-0C9A-7AF0D8F2D001}"/>
                </a:ext>
              </a:extLst>
            </p:cNvPr>
            <p:cNvGrpSpPr/>
            <p:nvPr/>
          </p:nvGrpSpPr>
          <p:grpSpPr>
            <a:xfrm>
              <a:off x="720946" y="4769120"/>
              <a:ext cx="5760958" cy="1634885"/>
              <a:chOff x="1429624" y="4835105"/>
              <a:chExt cx="5760958" cy="1634885"/>
            </a:xfrm>
          </p:grpSpPr>
          <p:grpSp>
            <p:nvGrpSpPr>
              <p:cNvPr id="65" name="Agrupar 64">
                <a:extLst>
                  <a:ext uri="{FF2B5EF4-FFF2-40B4-BE49-F238E27FC236}">
                    <a16:creationId xmlns:a16="http://schemas.microsoft.com/office/drawing/2014/main" id="{AEEC61B4-306B-C67C-10E5-6D54CBC9E4D6}"/>
                  </a:ext>
                </a:extLst>
              </p:cNvPr>
              <p:cNvGrpSpPr/>
              <p:nvPr/>
            </p:nvGrpSpPr>
            <p:grpSpPr>
              <a:xfrm>
                <a:off x="1429624" y="4835105"/>
                <a:ext cx="3990062" cy="1591981"/>
                <a:chOff x="1036061" y="2631763"/>
                <a:chExt cx="3990062" cy="1591981"/>
              </a:xfrm>
            </p:grpSpPr>
            <p:sp>
              <p:nvSpPr>
                <p:cNvPr id="70" name="CaixaDeTexto 96">
                  <a:extLst>
                    <a:ext uri="{FF2B5EF4-FFF2-40B4-BE49-F238E27FC236}">
                      <a16:creationId xmlns:a16="http://schemas.microsoft.com/office/drawing/2014/main" id="{405E470E-3D60-33A0-969D-045F22420851}"/>
                    </a:ext>
                  </a:extLst>
                </p:cNvPr>
                <p:cNvSpPr txBox="1"/>
                <p:nvPr/>
              </p:nvSpPr>
              <p:spPr>
                <a:xfrm>
                  <a:off x="1036061" y="2631763"/>
                  <a:ext cx="3990062" cy="371127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914425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" sz="2000" b="1" i="0" u="none" strike="noStrike" kern="0" cap="small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Driving </a:t>
                  </a:r>
                  <a:r>
                    <a:rPr kumimoji="0" lang="en" sz="2000" i="0" u="none" strike="noStrike" kern="0" spc="0" normalizeH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and</a:t>
                  </a:r>
                  <a:r>
                    <a:rPr kumimoji="0" lang="en" sz="2000" b="1" i="0" u="none" strike="noStrike" kern="0" cap="small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 Mobility Scoring</a:t>
                  </a:r>
                  <a:endParaRPr kumimoji="0" lang="en-GB" sz="2000" b="1" i="0" u="none" strike="noStrike" kern="0" cap="small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 panose="02110004020202020204"/>
                    <a:ea typeface="Roboto" panose="02000000000000000000" pitchFamily="2" charset="0"/>
                    <a:cs typeface="Roboto" panose="02000000000000000000" pitchFamily="2" charset="0"/>
                  </a:endParaRPr>
                </a:p>
              </p:txBody>
            </p:sp>
            <p:sp>
              <p:nvSpPr>
                <p:cNvPr id="71" name="CaixaDeTexto 101">
                  <a:extLst>
                    <a:ext uri="{FF2B5EF4-FFF2-40B4-BE49-F238E27FC236}">
                      <a16:creationId xmlns:a16="http://schemas.microsoft.com/office/drawing/2014/main" id="{708B0734-46F3-E25B-A4C6-D12EE09FC55B}"/>
                    </a:ext>
                  </a:extLst>
                </p:cNvPr>
                <p:cNvSpPr txBox="1"/>
                <p:nvPr/>
              </p:nvSpPr>
              <p:spPr>
                <a:xfrm>
                  <a:off x="1036061" y="3103778"/>
                  <a:ext cx="1152000" cy="432000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>
                    <a:defRPr sz="1200" b="0" i="1" u="none" strike="noStrike" baseline="0">
                      <a:latin typeface="Montserrat-ExtraLight"/>
                    </a:defRPr>
                  </a:lvl1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" sz="1100" b="1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energy efficiency</a:t>
                  </a:r>
                </a:p>
              </p:txBody>
            </p:sp>
            <p:sp>
              <p:nvSpPr>
                <p:cNvPr id="72" name="CaixaDeTexto 101">
                  <a:extLst>
                    <a:ext uri="{FF2B5EF4-FFF2-40B4-BE49-F238E27FC236}">
                      <a16:creationId xmlns:a16="http://schemas.microsoft.com/office/drawing/2014/main" id="{AC7870E7-D15A-300E-2972-28991E179943}"/>
                    </a:ext>
                  </a:extLst>
                </p:cNvPr>
                <p:cNvSpPr txBox="1"/>
                <p:nvPr/>
              </p:nvSpPr>
              <p:spPr>
                <a:xfrm>
                  <a:off x="3838123" y="3111327"/>
                  <a:ext cx="1188000" cy="324000"/>
                </a:xfrm>
                <a:prstGeom prst="rect">
                  <a:avLst/>
                </a:prstGeom>
                <a:solidFill>
                  <a:srgbClr val="00B050"/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>
                    <a:defRPr sz="1200" b="0" i="1" u="none" strike="noStrike" baseline="0">
                      <a:latin typeface="Montserrat-ExtraLight"/>
                    </a:defRPr>
                  </a:lvl1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" sz="1100" b="1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environment</a:t>
                  </a:r>
                </a:p>
              </p:txBody>
            </p:sp>
            <p:sp>
              <p:nvSpPr>
                <p:cNvPr id="73" name="CaixaDeTexto 101">
                  <a:extLst>
                    <a:ext uri="{FF2B5EF4-FFF2-40B4-BE49-F238E27FC236}">
                      <a16:creationId xmlns:a16="http://schemas.microsoft.com/office/drawing/2014/main" id="{C6F535AA-714A-2651-2232-21E0F413D369}"/>
                    </a:ext>
                  </a:extLst>
                </p:cNvPr>
                <p:cNvSpPr txBox="1"/>
                <p:nvPr/>
              </p:nvSpPr>
              <p:spPr>
                <a:xfrm>
                  <a:off x="1036061" y="3597943"/>
                  <a:ext cx="1152000" cy="271036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 marR="0" lvl="0" indent="0" algn="ctr" fontAlgn="auto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 kumimoji="0" sz="1000" b="1" i="0" u="none" strike="noStrike" kern="0" cap="all" spc="0" normalizeH="0" baseline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defRPr>
                  </a:lvl1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" sz="1100" b="1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Safety</a:t>
                  </a:r>
                </a:p>
              </p:txBody>
            </p:sp>
            <p:sp>
              <p:nvSpPr>
                <p:cNvPr id="74" name="CaixaDeTexto 101">
                  <a:extLst>
                    <a:ext uri="{FF2B5EF4-FFF2-40B4-BE49-F238E27FC236}">
                      <a16:creationId xmlns:a16="http://schemas.microsoft.com/office/drawing/2014/main" id="{B53F3C8D-899D-170A-56D1-B0ABFDD3C0DC}"/>
                    </a:ext>
                  </a:extLst>
                </p:cNvPr>
                <p:cNvSpPr txBox="1"/>
                <p:nvPr/>
              </p:nvSpPr>
              <p:spPr>
                <a:xfrm>
                  <a:off x="3838123" y="3491912"/>
                  <a:ext cx="1188000" cy="324000"/>
                </a:xfrm>
                <a:prstGeom prst="rect">
                  <a:avLst/>
                </a:prstGeom>
                <a:solidFill>
                  <a:srgbClr val="FF6600"/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>
                    <a:defRPr sz="1200" b="0" i="1" u="none" strike="noStrike" baseline="0">
                      <a:latin typeface="Montserrat-ExtraLight"/>
                    </a:defRPr>
                  </a:lvl1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" sz="1100" b="1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accidents</a:t>
                  </a:r>
                </a:p>
              </p:txBody>
            </p:sp>
            <p:sp>
              <p:nvSpPr>
                <p:cNvPr id="81" name="CaixaDeTexto 101">
                  <a:extLst>
                    <a:ext uri="{FF2B5EF4-FFF2-40B4-BE49-F238E27FC236}">
                      <a16:creationId xmlns:a16="http://schemas.microsoft.com/office/drawing/2014/main" id="{9582050D-0649-9054-A4F3-17409DA06348}"/>
                    </a:ext>
                  </a:extLst>
                </p:cNvPr>
                <p:cNvSpPr txBox="1"/>
                <p:nvPr/>
              </p:nvSpPr>
              <p:spPr>
                <a:xfrm>
                  <a:off x="1036512" y="3952708"/>
                  <a:ext cx="1152000" cy="271036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>
                    <a:defRPr sz="1200" b="0" i="1" u="none" strike="noStrike" baseline="0">
                      <a:latin typeface="Montserrat-ExtraLight"/>
                    </a:defRPr>
                  </a:lvl1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" sz="1100" b="1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Congestion</a:t>
                  </a:r>
                </a:p>
              </p:txBody>
            </p:sp>
            <p:sp>
              <p:nvSpPr>
                <p:cNvPr id="83" name="CaixaDeTexto 101">
                  <a:extLst>
                    <a:ext uri="{FF2B5EF4-FFF2-40B4-BE49-F238E27FC236}">
                      <a16:creationId xmlns:a16="http://schemas.microsoft.com/office/drawing/2014/main" id="{FA7C14E7-8E08-3A97-67AD-7E6E51520DD8}"/>
                    </a:ext>
                  </a:extLst>
                </p:cNvPr>
                <p:cNvSpPr txBox="1"/>
                <p:nvPr/>
              </p:nvSpPr>
              <p:spPr>
                <a:xfrm>
                  <a:off x="3838123" y="3892893"/>
                  <a:ext cx="1188000" cy="3240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>
                    <a:defRPr sz="1200" b="0" i="1" u="none" strike="noStrike" baseline="0">
                      <a:latin typeface="Montserrat-ExtraLight"/>
                    </a:defRPr>
                  </a:lvl1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" sz="1100" b="1" i="0" u="none" strike="noStrike" kern="0" cap="all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Congestion </a:t>
                  </a:r>
                </a:p>
              </p:txBody>
            </p:sp>
            <p:grpSp>
              <p:nvGrpSpPr>
                <p:cNvPr id="87" name="Agrupar 86">
                  <a:extLst>
                    <a:ext uri="{FF2B5EF4-FFF2-40B4-BE49-F238E27FC236}">
                      <a16:creationId xmlns:a16="http://schemas.microsoft.com/office/drawing/2014/main" id="{55663F6D-318A-4DE5-B88F-70A17C855F1F}"/>
                    </a:ext>
                  </a:extLst>
                </p:cNvPr>
                <p:cNvGrpSpPr/>
                <p:nvPr/>
              </p:nvGrpSpPr>
              <p:grpSpPr>
                <a:xfrm>
                  <a:off x="2234781" y="3111327"/>
                  <a:ext cx="1560767" cy="1112417"/>
                  <a:chOff x="-264608" y="4879222"/>
                  <a:chExt cx="1424458" cy="1112417"/>
                </a:xfrm>
              </p:grpSpPr>
              <p:sp>
                <p:nvSpPr>
                  <p:cNvPr id="98" name="Balão: Seta Bidirecional 97">
                    <a:extLst>
                      <a:ext uri="{FF2B5EF4-FFF2-40B4-BE49-F238E27FC236}">
                        <a16:creationId xmlns:a16="http://schemas.microsoft.com/office/drawing/2014/main" id="{93591FD0-CB65-1BF0-133C-CD0D53DAB1FA}"/>
                      </a:ext>
                    </a:extLst>
                  </p:cNvPr>
                  <p:cNvSpPr/>
                  <p:nvPr/>
                </p:nvSpPr>
                <p:spPr>
                  <a:xfrm>
                    <a:off x="-264608" y="4879222"/>
                    <a:ext cx="1424458" cy="1112417"/>
                  </a:xfrm>
                  <a:prstGeom prst="leftRightArrowCallout">
                    <a:avLst>
                      <a:gd name="adj1" fmla="val 21492"/>
                      <a:gd name="adj2" fmla="val 25000"/>
                      <a:gd name="adj3" fmla="val 8136"/>
                      <a:gd name="adj4" fmla="val 79807"/>
                    </a:avLst>
                  </a:prstGeom>
                  <a:solidFill>
                    <a:srgbClr val="FFFF66"/>
                  </a:solidFill>
                  <a:ln w="3175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9" name="CaixaDeTexto 101">
                    <a:extLst>
                      <a:ext uri="{FF2B5EF4-FFF2-40B4-BE49-F238E27FC236}">
                        <a16:creationId xmlns:a16="http://schemas.microsoft.com/office/drawing/2014/main" id="{C47CB837-9773-900F-A2B4-37C90CEEA3E7}"/>
                      </a:ext>
                    </a:extLst>
                  </p:cNvPr>
                  <p:cNvSpPr txBox="1"/>
                  <p:nvPr/>
                </p:nvSpPr>
                <p:spPr>
                  <a:xfrm>
                    <a:off x="-73814" y="5389945"/>
                    <a:ext cx="1084246" cy="591957"/>
                  </a:xfrm>
                  <a:prstGeom prst="rect">
                    <a:avLst/>
                  </a:prstGeom>
                  <a:noFill/>
                  <a:ln w="12700">
                    <a:noFill/>
                  </a:ln>
                </p:spPr>
                <p:txBody>
                  <a:bodyPr wrap="square" anchor="ctr">
                    <a:spAutoFit/>
                  </a:bodyPr>
                  <a:lstStyle>
                    <a:defPPr>
                      <a:defRPr lang="en-US"/>
                    </a:defPPr>
                    <a:lvl1pPr>
                      <a:defRPr sz="1200" b="0" i="1" u="none" strike="noStrike" baseline="0">
                        <a:latin typeface="Montserrat-ExtraLight"/>
                      </a:defRPr>
                    </a:lvl1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" sz="1200" b="1" i="0" u="none" strike="noStrike" kern="0" cap="all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 Display" panose="02110004020202020204"/>
                        <a:ea typeface="Roboto" panose="02000000000000000000" pitchFamily="2" charset="0"/>
                        <a:cs typeface="Roboto" panose="02000000000000000000" pitchFamily="2" charset="0"/>
                      </a:rPr>
                      <a:t>Road transport costs</a:t>
                    </a:r>
                  </a:p>
                </p:txBody>
              </p:sp>
              <p:sp>
                <p:nvSpPr>
                  <p:cNvPr id="102" name="CaixaDeTexto 101">
                    <a:extLst>
                      <a:ext uri="{FF2B5EF4-FFF2-40B4-BE49-F238E27FC236}">
                        <a16:creationId xmlns:a16="http://schemas.microsoft.com/office/drawing/2014/main" id="{28FE6148-92C6-01A0-5F64-47C58C150C89}"/>
                      </a:ext>
                    </a:extLst>
                  </p:cNvPr>
                  <p:cNvSpPr txBox="1"/>
                  <p:nvPr/>
                </p:nvSpPr>
                <p:spPr>
                  <a:xfrm>
                    <a:off x="-67482" y="4916188"/>
                    <a:ext cx="1136427" cy="5411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anchor="ctr">
                    <a:spAutoFit/>
                  </a:bodyPr>
                  <a:lstStyle>
                    <a:defPPr>
                      <a:defRPr lang="en-US"/>
                    </a:defPPr>
                    <a:lvl1pPr marR="0" lvl="0" indent="0" algn="ctr" fontAlgn="auto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kumimoji="0" sz="1200" u="none" strike="noStrike" cap="none" spc="0" normalizeH="0" baseline="0">
                        <a:ln>
                          <a:noFill/>
                        </a:ln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defRPr>
                    </a:lvl1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8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 Display" panose="02110004020202020204"/>
                        <a:ea typeface="Roboto" panose="02000000000000000000" pitchFamily="2" charset="0"/>
                        <a:cs typeface="Roboto" panose="02000000000000000000" pitchFamily="2" charset="0"/>
                      </a:rPr>
                      <a:t>driving  and mobility scores </a:t>
                    </a:r>
                    <a:r>
                      <a:rPr kumimoji="0" lang="en" b="0" i="0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 Display" panose="02110004020202020204"/>
                        <a:ea typeface="Roboto" panose="02000000000000000000" pitchFamily="2" charset="0"/>
                        <a:cs typeface="Roboto" panose="02000000000000000000" pitchFamily="2" charset="0"/>
                      </a:rPr>
                      <a:t>related</a:t>
                    </a:r>
                    <a:r>
                      <a:rPr lang="en" dirty="0">
                        <a:solidFill>
                          <a:prstClr val="black"/>
                        </a:solidFill>
                        <a:latin typeface="Aptos Display" panose="02110004020202020204"/>
                      </a:rPr>
                      <a:t> </a:t>
                    </a:r>
                    <a:r>
                      <a:rPr kumimoji="0" lang="en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 Display" panose="02110004020202020204"/>
                        <a:ea typeface="Roboto" panose="02000000000000000000" pitchFamily="2" charset="0"/>
                        <a:cs typeface="Roboto" panose="02000000000000000000" pitchFamily="2" charset="0"/>
                      </a:rPr>
                      <a:t>to</a:t>
                    </a:r>
                  </a:p>
                </p:txBody>
              </p:sp>
            </p:grpSp>
          </p:grpSp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5359C630-5310-BD9D-BFCE-FC5A36681C24}"/>
                  </a:ext>
                </a:extLst>
              </p:cNvPr>
              <p:cNvSpPr txBox="1"/>
              <p:nvPr/>
            </p:nvSpPr>
            <p:spPr>
              <a:xfrm>
                <a:off x="5515491" y="5300439"/>
                <a:ext cx="1675091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>
                    <a:solidFill>
                      <a:srgbClr val="2D2D2D"/>
                    </a:solidFill>
                    <a:latin typeface="Calibri Light"/>
                  </a:defRPr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110004020202020204"/>
                    <a:ea typeface="Roboto" panose="02000000000000000000" pitchFamily="2" charset="0"/>
                    <a:cs typeface="Roboto" panose="02000000000000000000" pitchFamily="2" charset="0"/>
                  </a:rPr>
                  <a:t>Quantifying, in EUR, real economic impact of Driving-Mobility Scoring Differentials</a:t>
                </a:r>
              </a:p>
            </p:txBody>
          </p:sp>
        </p:grpSp>
        <p:cxnSp>
          <p:nvCxnSpPr>
            <p:cNvPr id="29" name="Conexão reta 28">
              <a:extLst>
                <a:ext uri="{FF2B5EF4-FFF2-40B4-BE49-F238E27FC236}">
                  <a16:creationId xmlns:a16="http://schemas.microsoft.com/office/drawing/2014/main" id="{A02014A0-6849-8B9A-233E-C5CA70A81AB3}"/>
                </a:ext>
              </a:extLst>
            </p:cNvPr>
            <p:cNvCxnSpPr>
              <a:cxnSpLocks/>
            </p:cNvCxnSpPr>
            <p:nvPr/>
          </p:nvCxnSpPr>
          <p:spPr>
            <a:xfrm>
              <a:off x="593285" y="4769120"/>
              <a:ext cx="0" cy="1584000"/>
            </a:xfrm>
            <a:prstGeom prst="line">
              <a:avLst/>
            </a:prstGeom>
            <a:ln w="7620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A78C9475-99FB-9538-13E6-5A146C45A035}"/>
              </a:ext>
            </a:extLst>
          </p:cNvPr>
          <p:cNvSpPr/>
          <p:nvPr/>
        </p:nvSpPr>
        <p:spPr>
          <a:xfrm>
            <a:off x="0" y="-1"/>
            <a:ext cx="12192000" cy="940598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2D2D2D"/>
                </a:solidFill>
                <a:latin typeface="Calibri Light"/>
              </a:defRPr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C38554B1-3F2B-374A-3234-BBAE0EBFB3D7}"/>
              </a:ext>
            </a:extLst>
          </p:cNvPr>
          <p:cNvSpPr txBox="1">
            <a:spLocks/>
          </p:cNvSpPr>
          <p:nvPr/>
        </p:nvSpPr>
        <p:spPr>
          <a:xfrm>
            <a:off x="4270594" y="407772"/>
            <a:ext cx="7083206" cy="10287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Mobility Management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Tech Goals | Challenges </a:t>
            </a:r>
            <a:r>
              <a:rPr kumimoji="0" lang="en-US" sz="2800" i="0" u="none" strike="noStrike" kern="1200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and required</a:t>
            </a:r>
            <a:r>
              <a:rPr kumimoji="0" lang="en-US" sz="2800" b="1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Skills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4" name="Agrupar 76">
            <a:extLst>
              <a:ext uri="{FF2B5EF4-FFF2-40B4-BE49-F238E27FC236}">
                <a16:creationId xmlns:a16="http://schemas.microsoft.com/office/drawing/2014/main" id="{8394EA80-346E-C3EA-ECF6-90CFE9A00360}"/>
              </a:ext>
            </a:extLst>
          </p:cNvPr>
          <p:cNvGrpSpPr/>
          <p:nvPr/>
        </p:nvGrpSpPr>
        <p:grpSpPr>
          <a:xfrm>
            <a:off x="10735136" y="6400684"/>
            <a:ext cx="1270495" cy="378836"/>
            <a:chOff x="5554639" y="9571706"/>
            <a:chExt cx="1270495" cy="378836"/>
          </a:xfrm>
        </p:grpSpPr>
        <p:sp>
          <p:nvSpPr>
            <p:cNvPr id="32" name="Slide Number Placeholder 3">
              <a:extLst>
                <a:ext uri="{FF2B5EF4-FFF2-40B4-BE49-F238E27FC236}">
                  <a16:creationId xmlns:a16="http://schemas.microsoft.com/office/drawing/2014/main" id="{BAE1D4C2-7C25-DCA9-E6DE-C9CDE1E85A3C}"/>
                </a:ext>
              </a:extLst>
            </p:cNvPr>
            <p:cNvSpPr txBox="1">
              <a:spLocks/>
            </p:cNvSpPr>
            <p:nvPr/>
          </p:nvSpPr>
          <p:spPr>
            <a:xfrm>
              <a:off x="6501134" y="9637691"/>
              <a:ext cx="324000" cy="252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txBody>
            <a:bodyPr vert="horz" lIns="91440" tIns="45720" rIns="91440" bIns="45720" rtlCol="0" anchor="ctr"/>
            <a:lstStyle>
              <a:defPPr>
                <a:defRPr lang="nl-NL"/>
              </a:defPPr>
              <a:lvl1pPr marL="0" algn="ctr" defTabSz="914400" rtl="0" eaLnBrk="1" latinLnBrk="0" hangingPunct="1">
                <a:defRPr sz="12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fld id="{E590D023-786E-614A-A392-BB9F690BB64D}" type="slidenum">
                <a:rPr kumimoji="0" lang="en-GB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pPr marL="0" marR="0" lvl="0" indent="0" algn="ctr" defTabSz="91442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4</a:t>
              </a:fld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Date Placeholder 3">
              <a:extLst>
                <a:ext uri="{FF2B5EF4-FFF2-40B4-BE49-F238E27FC236}">
                  <a16:creationId xmlns:a16="http://schemas.microsoft.com/office/drawing/2014/main" id="{B9DD0ED0-9209-5AD3-6D27-0DB553C92442}"/>
                </a:ext>
              </a:extLst>
            </p:cNvPr>
            <p:cNvSpPr txBox="1">
              <a:spLocks/>
            </p:cNvSpPr>
            <p:nvPr/>
          </p:nvSpPr>
          <p:spPr>
            <a:xfrm>
              <a:off x="5554639" y="9571706"/>
              <a:ext cx="950358" cy="3788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alpha val="8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Sep 2025</a:t>
              </a:r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A31E26AE-00CE-A03A-BF5F-A634C6465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" y="53900"/>
            <a:ext cx="3888000" cy="795795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C0E23FB8-5450-2F9B-91A3-4E22F433BE18}"/>
              </a:ext>
            </a:extLst>
          </p:cNvPr>
          <p:cNvGrpSpPr>
            <a:grpSpLocks noChangeAspect="1"/>
          </p:cNvGrpSpPr>
          <p:nvPr/>
        </p:nvGrpSpPr>
        <p:grpSpPr>
          <a:xfrm>
            <a:off x="9277067" y="44542"/>
            <a:ext cx="2883762" cy="846000"/>
            <a:chOff x="1294892" y="1429097"/>
            <a:chExt cx="3251200" cy="1076759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2B94BE75-6FC8-228B-E42C-F7DEC443774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alphaModFix amt="70000"/>
            </a:blip>
            <a:stretch>
              <a:fillRect/>
            </a:stretch>
          </p:blipFill>
          <p:spPr>
            <a:xfrm>
              <a:off x="1383681" y="1429097"/>
              <a:ext cx="3115327" cy="1076759"/>
            </a:xfrm>
            <a:prstGeom prst="rect">
              <a:avLst/>
            </a:prstGeom>
          </p:spPr>
        </p:pic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B74ECA35-5C38-AA55-09B9-EBC7CC3CD6CC}"/>
                </a:ext>
              </a:extLst>
            </p:cNvPr>
            <p:cNvSpPr/>
            <p:nvPr/>
          </p:nvSpPr>
          <p:spPr>
            <a:xfrm>
              <a:off x="1294892" y="1522487"/>
              <a:ext cx="3251200" cy="8856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 defTabSz="2798064">
                <a:spcAft>
                  <a:spcPts val="600"/>
                </a:spcAft>
                <a:defRPr/>
              </a:pPr>
              <a:r>
                <a:rPr lang="pt-PT" sz="4400" b="1" kern="100" dirty="0">
                  <a:solidFill>
                    <a:srgbClr val="66FF33"/>
                  </a:solidFill>
                  <a:latin typeface="Helvetica" panose="020B0604020202020204" pitchFamily="34" charset="0"/>
                  <a:ea typeface="+mn-ea"/>
                  <a:cs typeface="Times New Roman" panose="02020603050405020304" pitchFamily="18" charset="0"/>
                </a:rPr>
                <a:t>uv</a:t>
              </a:r>
              <a:r>
                <a:rPr lang="pt-PT" sz="4400" b="1" kern="100" dirty="0">
                  <a:solidFill>
                    <a:prstClr val="white"/>
                  </a:solidFill>
                  <a:latin typeface="Helvetica" panose="020B0604020202020204" pitchFamily="34" charset="0"/>
                  <a:ea typeface="+mn-ea"/>
                  <a:cs typeface="Times New Roman" panose="02020603050405020304" pitchFamily="18" charset="0"/>
                </a:rPr>
                <a:t>olution</a:t>
              </a:r>
              <a:endPara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4A27D63-4193-E5BD-A126-74542FDE34B9}"/>
              </a:ext>
            </a:extLst>
          </p:cNvPr>
          <p:cNvGrpSpPr/>
          <p:nvPr/>
        </p:nvGrpSpPr>
        <p:grpSpPr>
          <a:xfrm>
            <a:off x="4971984" y="3638726"/>
            <a:ext cx="2714691" cy="1510517"/>
            <a:chOff x="5050425" y="3358906"/>
            <a:chExt cx="2714691" cy="1510517"/>
          </a:xfrm>
        </p:grpSpPr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F1911AE0-AF17-5C68-800A-F616EB7D4FCF}"/>
                </a:ext>
              </a:extLst>
            </p:cNvPr>
            <p:cNvGrpSpPr/>
            <p:nvPr/>
          </p:nvGrpSpPr>
          <p:grpSpPr>
            <a:xfrm>
              <a:off x="5050425" y="3358906"/>
              <a:ext cx="2588322" cy="1300925"/>
              <a:chOff x="3867471" y="1624903"/>
              <a:chExt cx="2588322" cy="1300925"/>
            </a:xfrm>
          </p:grpSpPr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982BD0A0-1C14-1E32-2F22-845CB39288A1}"/>
                  </a:ext>
                </a:extLst>
              </p:cNvPr>
              <p:cNvSpPr txBox="1"/>
              <p:nvPr/>
            </p:nvSpPr>
            <p:spPr>
              <a:xfrm>
                <a:off x="3875457" y="1624903"/>
                <a:ext cx="2580336" cy="338554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" sz="1600" b="1" i="0" u="none" strike="noStrike" kern="1200" cap="small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Electronics</a:t>
                </a:r>
                <a:endParaRPr lang="en" sz="1600" b="1" cap="small" dirty="0">
                  <a:solidFill>
                    <a:prstClr val="white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8F9315E7-03CD-492C-D19F-5614971ED016}"/>
                  </a:ext>
                </a:extLst>
              </p:cNvPr>
              <p:cNvSpPr txBox="1"/>
              <p:nvPr/>
            </p:nvSpPr>
            <p:spPr>
              <a:xfrm>
                <a:off x="3867471" y="2325664"/>
                <a:ext cx="1171417" cy="6001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 kumimoji="0" sz="11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lvl1pPr>
              </a:lstStyle>
              <a:p>
                <a:r>
                  <a:rPr lang="en" dirty="0"/>
                  <a:t>Blackbox type, full equiped; own firmware</a:t>
                </a:r>
              </a:p>
            </p:txBody>
          </p:sp>
        </p:grp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975CF602-FE81-DD31-2B5D-85FD57658ECD}"/>
                </a:ext>
              </a:extLst>
            </p:cNvPr>
            <p:cNvSpPr txBox="1"/>
            <p:nvPr/>
          </p:nvSpPr>
          <p:spPr>
            <a:xfrm>
              <a:off x="5050426" y="4607813"/>
              <a:ext cx="2552125" cy="2616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100" b="0" i="1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1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Front camera unit</a:t>
              </a:r>
              <a:r>
                <a:rPr lang="en" i="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 +</a:t>
              </a:r>
              <a:r>
                <a:rPr kumimoji="0" lang="en" sz="11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 ADAS own firmware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5F8A85A9-5B6C-24CB-D043-415774026220}"/>
                </a:ext>
              </a:extLst>
            </p:cNvPr>
            <p:cNvSpPr txBox="1"/>
            <p:nvPr/>
          </p:nvSpPr>
          <p:spPr>
            <a:xfrm>
              <a:off x="5057497" y="3743818"/>
              <a:ext cx="1230805" cy="30777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OBUs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3B2CA958-68F1-91F3-9D7C-D36C9AFC924D}"/>
                </a:ext>
              </a:extLst>
            </p:cNvPr>
            <p:cNvSpPr txBox="1"/>
            <p:nvPr/>
          </p:nvSpPr>
          <p:spPr>
            <a:xfrm>
              <a:off x="6407941" y="3740835"/>
              <a:ext cx="1230805" cy="30777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marL="84138"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VRU Units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1E6C4920-AB5B-54C0-D14D-CF9F3D6ACE5C}"/>
                </a:ext>
              </a:extLst>
            </p:cNvPr>
            <p:cNvSpPr txBox="1"/>
            <p:nvPr/>
          </p:nvSpPr>
          <p:spPr>
            <a:xfrm>
              <a:off x="6397681" y="4053887"/>
              <a:ext cx="1367435" cy="6001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algn="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100" b="0" i="1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1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Portable Device for Vulnerable Road Users</a:t>
              </a:r>
            </a:p>
          </p:txBody>
        </p:sp>
      </p:grp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9F62BBCE-243F-A845-8557-CA8AEF16E704}"/>
              </a:ext>
            </a:extLst>
          </p:cNvPr>
          <p:cNvGrpSpPr/>
          <p:nvPr/>
        </p:nvGrpSpPr>
        <p:grpSpPr>
          <a:xfrm>
            <a:off x="4449563" y="1544245"/>
            <a:ext cx="2881947" cy="1753554"/>
            <a:chOff x="5038900" y="1435645"/>
            <a:chExt cx="2881947" cy="1753554"/>
          </a:xfrm>
        </p:grpSpPr>
        <p:grpSp>
          <p:nvGrpSpPr>
            <p:cNvPr id="104" name="Agrupar 103">
              <a:extLst>
                <a:ext uri="{FF2B5EF4-FFF2-40B4-BE49-F238E27FC236}">
                  <a16:creationId xmlns:a16="http://schemas.microsoft.com/office/drawing/2014/main" id="{8C99E7F8-270C-31AC-9877-1C4953D7812F}"/>
                </a:ext>
              </a:extLst>
            </p:cNvPr>
            <p:cNvGrpSpPr/>
            <p:nvPr/>
          </p:nvGrpSpPr>
          <p:grpSpPr>
            <a:xfrm>
              <a:off x="5038900" y="1435645"/>
              <a:ext cx="2881947" cy="1585912"/>
              <a:chOff x="7875725" y="4981196"/>
              <a:chExt cx="2881947" cy="1585912"/>
            </a:xfrm>
          </p:grpSpPr>
          <p:grpSp>
            <p:nvGrpSpPr>
              <p:cNvPr id="107" name="Agrupar 106">
                <a:extLst>
                  <a:ext uri="{FF2B5EF4-FFF2-40B4-BE49-F238E27FC236}">
                    <a16:creationId xmlns:a16="http://schemas.microsoft.com/office/drawing/2014/main" id="{7A75142A-B9FD-8ECF-E8BA-A130D2D085A9}"/>
                  </a:ext>
                </a:extLst>
              </p:cNvPr>
              <p:cNvGrpSpPr/>
              <p:nvPr/>
            </p:nvGrpSpPr>
            <p:grpSpPr>
              <a:xfrm>
                <a:off x="7875725" y="5217225"/>
                <a:ext cx="2881947" cy="1349883"/>
                <a:chOff x="8825946" y="4577429"/>
                <a:chExt cx="2881947" cy="1349883"/>
              </a:xfrm>
            </p:grpSpPr>
            <p:grpSp>
              <p:nvGrpSpPr>
                <p:cNvPr id="109" name="Agrupar 108">
                  <a:extLst>
                    <a:ext uri="{FF2B5EF4-FFF2-40B4-BE49-F238E27FC236}">
                      <a16:creationId xmlns:a16="http://schemas.microsoft.com/office/drawing/2014/main" id="{774BC62D-8168-4319-29C8-9CD225A21403}"/>
                    </a:ext>
                  </a:extLst>
                </p:cNvPr>
                <p:cNvGrpSpPr/>
                <p:nvPr/>
              </p:nvGrpSpPr>
              <p:grpSpPr>
                <a:xfrm>
                  <a:off x="8825946" y="4577429"/>
                  <a:ext cx="2881947" cy="1349883"/>
                  <a:chOff x="8825946" y="4453250"/>
                  <a:chExt cx="2881947" cy="1349883"/>
                </a:xfrm>
              </p:grpSpPr>
              <p:pic>
                <p:nvPicPr>
                  <p:cNvPr id="111" name="Imagem 110">
                    <a:extLst>
                      <a:ext uri="{FF2B5EF4-FFF2-40B4-BE49-F238E27FC236}">
                        <a16:creationId xmlns:a16="http://schemas.microsoft.com/office/drawing/2014/main" id="{563CDD88-8C16-CD36-E82F-5B0FB3987D1A}"/>
                      </a:ext>
                    </a:extLst>
                  </p:cNvPr>
                  <p:cNvPicPr preferRelativeResize="0">
                    <a:picLocks/>
                  </p:cNvPicPr>
                  <p:nvPr/>
                </p:nvPicPr>
                <p:blipFill>
                  <a:blip r:embed="rId4">
                    <a:alphaModFix amt="70000"/>
                  </a:blip>
                  <a:stretch>
                    <a:fillRect/>
                  </a:stretch>
                </p:blipFill>
                <p:spPr>
                  <a:xfrm>
                    <a:off x="8825946" y="4453250"/>
                    <a:ext cx="2778566" cy="1243574"/>
                  </a:xfrm>
                  <a:prstGeom prst="rect">
                    <a:avLst/>
                  </a:prstGeom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</p:pic>
              <p:grpSp>
                <p:nvGrpSpPr>
                  <p:cNvPr id="112" name="Agrupar 111">
                    <a:extLst>
                      <a:ext uri="{FF2B5EF4-FFF2-40B4-BE49-F238E27FC236}">
                        <a16:creationId xmlns:a16="http://schemas.microsoft.com/office/drawing/2014/main" id="{53213607-7D87-7733-4560-A55BDB29F64B}"/>
                      </a:ext>
                    </a:extLst>
                  </p:cNvPr>
                  <p:cNvGrpSpPr/>
                  <p:nvPr/>
                </p:nvGrpSpPr>
                <p:grpSpPr>
                  <a:xfrm>
                    <a:off x="9066670" y="4557368"/>
                    <a:ext cx="2641223" cy="1245765"/>
                    <a:chOff x="8642676" y="4081657"/>
                    <a:chExt cx="2641223" cy="1245765"/>
                  </a:xfrm>
                </p:grpSpPr>
                <p:sp>
                  <p:nvSpPr>
                    <p:cNvPr id="113" name="CaixaDeTexto 19">
                      <a:extLst>
                        <a:ext uri="{FF2B5EF4-FFF2-40B4-BE49-F238E27FC236}">
                          <a16:creationId xmlns:a16="http://schemas.microsoft.com/office/drawing/2014/main" id="{BD0AC429-4BEE-44CC-EF14-E9ED8D6825F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51191" y="4081657"/>
                      <a:ext cx="2314412" cy="338554"/>
                    </a:xfrm>
                    <a:prstGeom prst="rect">
                      <a:avLst/>
                    </a:prstGeom>
                    <a:solidFill>
                      <a:schemeClr val="tx1">
                        <a:lumMod val="65000"/>
                        <a:lumOff val="35000"/>
                      </a:schemeClr>
                    </a:solidFill>
                    <a:ln w="19050">
                      <a:noFill/>
                    </a:ln>
                  </p:spPr>
                  <p:txBody>
                    <a:bodyPr wrap="square" anchor="ctr">
                      <a:spAutoFit/>
                    </a:bodyPr>
                    <a:lstStyle>
                      <a:defPPr>
                        <a:defRPr lang="en-US"/>
                      </a:defPPr>
                      <a:lvl1pPr marR="0" lvl="0" algn="ctr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kumimoji="0" sz="2000" b="1" i="0" u="none" strike="noStrike" cap="all" spc="0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defRPr>
                      </a:lvl1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" sz="1600" b="1" i="0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 Display" panose="02110004020202020204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Privacy</a:t>
                      </a:r>
                      <a:r>
                        <a:rPr kumimoji="0" lang="en" sz="1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 Display" panose="02110004020202020204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kumimoji="0" lang="en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 Display" panose="02110004020202020204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by design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 Display" panose="02110004020202020204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p:txBody>
                </p:sp>
                <p:sp>
                  <p:nvSpPr>
                    <p:cNvPr id="114" name="CaixaDeTexto 113">
                      <a:extLst>
                        <a:ext uri="{FF2B5EF4-FFF2-40B4-BE49-F238E27FC236}">
                          <a16:creationId xmlns:a16="http://schemas.microsoft.com/office/drawing/2014/main" id="{806EED27-0B4E-7ABA-69B5-782B23EFCF0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42676" y="4473342"/>
                      <a:ext cx="2641223" cy="85408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176213" marR="0" lvl="0" indent="-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kumimoji="0" lang="en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GPS</a:t>
                      </a:r>
                      <a:r>
                        <a:rPr kumimoji="0" lang="en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display</a:t>
                      </a:r>
                      <a:r>
                        <a:rPr kumimoji="0" lang="en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 without context</a:t>
                      </a:r>
                    </a:p>
                    <a:p>
                      <a:pPr marL="176213" marR="0" lvl="0" indent="-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kumimoji="0" lang="en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 IDs </a:t>
                      </a:r>
                      <a:r>
                        <a:rPr kumimoji="0" lang="en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from driver or vehicle</a:t>
                      </a:r>
                    </a:p>
                    <a:p>
                      <a:pPr marL="176213" marR="0" lvl="0" indent="-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" sz="1050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Connected Things Dynamic IDs</a:t>
                      </a:r>
                      <a:endParaRPr kumimoji="0" lang="en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cxnSp>
              <p:nvCxnSpPr>
                <p:cNvPr id="110" name="Conexão reta 109">
                  <a:extLst>
                    <a:ext uri="{FF2B5EF4-FFF2-40B4-BE49-F238E27FC236}">
                      <a16:creationId xmlns:a16="http://schemas.microsoft.com/office/drawing/2014/main" id="{280AC704-C301-B1E1-599C-97A10769D8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962094" y="4714332"/>
                  <a:ext cx="0" cy="1008000"/>
                </a:xfrm>
                <a:prstGeom prst="line">
                  <a:avLst/>
                </a:prstGeom>
                <a:ln w="76200" cmpd="tri"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6" name="CaixaDeTexto 19">
                <a:extLst>
                  <a:ext uri="{FF2B5EF4-FFF2-40B4-BE49-F238E27FC236}">
                    <a16:creationId xmlns:a16="http://schemas.microsoft.com/office/drawing/2014/main" id="{C13E014F-859E-96CC-412F-338B3A1769EE}"/>
                  </a:ext>
                </a:extLst>
              </p:cNvPr>
              <p:cNvSpPr txBox="1"/>
              <p:nvPr/>
            </p:nvSpPr>
            <p:spPr>
              <a:xfrm>
                <a:off x="8221282" y="4981196"/>
                <a:ext cx="792000" cy="28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anchor="ctr">
                <a:spAutoFit/>
              </a:bodyPr>
              <a:lstStyle>
                <a:defPPr>
                  <a:defRPr lang="en-US"/>
                </a:defPPr>
                <a:lvl1pPr marR="0" lvl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1" i="0" u="none" strike="noStrike" cap="all" spc="0" normalizeH="0" baseline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" sz="1800" b="1" i="0" u="none" strike="noStrike" kern="1200" cap="all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110004020202020204"/>
                    <a:ea typeface="Roboto" panose="02000000000000000000" pitchFamily="2" charset="0"/>
                    <a:cs typeface="Roboto" panose="02000000000000000000" pitchFamily="2" charset="0"/>
                  </a:rPr>
                  <a:t>GDPR</a:t>
                </a:r>
              </a:p>
            </p:txBody>
          </p:sp>
        </p:grpSp>
        <p:sp>
          <p:nvSpPr>
            <p:cNvPr id="38" name="CaixaDeTexto 101">
              <a:extLst>
                <a:ext uri="{FF2B5EF4-FFF2-40B4-BE49-F238E27FC236}">
                  <a16:creationId xmlns:a16="http://schemas.microsoft.com/office/drawing/2014/main" id="{2AD98F6E-CE11-CFD7-F8CB-DB4702C78C07}"/>
                </a:ext>
              </a:extLst>
            </p:cNvPr>
            <p:cNvSpPr txBox="1"/>
            <p:nvPr/>
          </p:nvSpPr>
          <p:spPr>
            <a:xfrm>
              <a:off x="5352373" y="2865199"/>
              <a:ext cx="2288560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u="none" strike="noStrike" cap="none" spc="0" normalizeH="0" baseline="0">
                  <a:ln>
                    <a:noFill/>
                  </a:ln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Roboto" panose="02000000000000000000" pitchFamily="2" charset="0"/>
                  <a:cs typeface="Roboto" panose="02000000000000000000" pitchFamily="2" charset="0"/>
                </a:rPr>
                <a:t>No driver consent dependence</a:t>
              </a:r>
              <a:endParaRPr kumimoji="0" lang="pt-PT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A4B9C6C9-CD70-6866-5DF2-F18B674618F4}"/>
              </a:ext>
            </a:extLst>
          </p:cNvPr>
          <p:cNvGrpSpPr/>
          <p:nvPr/>
        </p:nvGrpSpPr>
        <p:grpSpPr>
          <a:xfrm>
            <a:off x="464111" y="1357527"/>
            <a:ext cx="3197635" cy="1224959"/>
            <a:chOff x="119081" y="1298816"/>
            <a:chExt cx="3197635" cy="1224959"/>
          </a:xfrm>
        </p:grpSpPr>
        <p:sp>
          <p:nvSpPr>
            <p:cNvPr id="49" name="CaixaDeTexto 101">
              <a:extLst>
                <a:ext uri="{FF2B5EF4-FFF2-40B4-BE49-F238E27FC236}">
                  <a16:creationId xmlns:a16="http://schemas.microsoft.com/office/drawing/2014/main" id="{2B60CF06-A398-9CA9-A057-81F40016A359}"/>
                </a:ext>
              </a:extLst>
            </p:cNvPr>
            <p:cNvSpPr txBox="1"/>
            <p:nvPr/>
          </p:nvSpPr>
          <p:spPr>
            <a:xfrm>
              <a:off x="558808" y="1298817"/>
              <a:ext cx="2757908" cy="120180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u="none" strike="noStrike" cap="none" spc="0" normalizeH="0" baseline="0">
                  <a:ln>
                    <a:noFill/>
                  </a:ln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Universal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OBFCM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 (</a:t>
              </a: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O</a:t>
              </a:r>
              <a:r>
                <a:rPr lang="en-US" sz="1600" b="1" i="1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n</a:t>
              </a: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 B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oard </a:t>
              </a: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F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uel </a:t>
              </a: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C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onsumption</a:t>
              </a:r>
            </a:p>
            <a:p>
              <a:pPr lvl="0" algn="l">
                <a:lnSpc>
                  <a:spcPct val="90000"/>
                </a:lnSpc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M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onitoring) for cars &amp; vans </a:t>
              </a:r>
              <a:r>
                <a:rPr kumimoji="0" lang="en-US" sz="1600" b="0" i="1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since </a:t>
              </a:r>
              <a:r>
                <a:rPr kumimoji="0" lang="en-US" sz="1600" b="1" i="1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2004</a:t>
              </a:r>
              <a:r>
                <a:rPr lang="en-US" sz="16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, processing free-public raw data</a:t>
              </a:r>
              <a:endPara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AADEC096-AD1E-4B39-8C66-2C6E49644F35}"/>
                </a:ext>
              </a:extLst>
            </p:cNvPr>
            <p:cNvSpPr txBox="1"/>
            <p:nvPr/>
          </p:nvSpPr>
          <p:spPr>
            <a:xfrm rot="16200000">
              <a:off x="-301808" y="1719705"/>
              <a:ext cx="1224959" cy="3831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Gill Sans" charset="0"/>
                </a:rPr>
                <a:t>REG.º EU 392 / 631 </a:t>
              </a:r>
              <a:r>
                <a:rPr kumimoji="0" lang="en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Gill Sans" charset="0"/>
                </a:rPr>
                <a:t>14-07-2021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9D090D14-8775-72CA-D88A-C06C54B62AFF}"/>
              </a:ext>
            </a:extLst>
          </p:cNvPr>
          <p:cNvGrpSpPr/>
          <p:nvPr/>
        </p:nvGrpSpPr>
        <p:grpSpPr>
          <a:xfrm>
            <a:off x="547156" y="2999417"/>
            <a:ext cx="3584019" cy="1492352"/>
            <a:chOff x="573632" y="2851220"/>
            <a:chExt cx="3584019" cy="1492352"/>
          </a:xfrm>
        </p:grpSpPr>
        <p:grpSp>
          <p:nvGrpSpPr>
            <p:cNvPr id="51" name="Agrupar 50">
              <a:extLst>
                <a:ext uri="{FF2B5EF4-FFF2-40B4-BE49-F238E27FC236}">
                  <a16:creationId xmlns:a16="http://schemas.microsoft.com/office/drawing/2014/main" id="{80EA3D16-233B-95F3-0193-F195C2424072}"/>
                </a:ext>
              </a:extLst>
            </p:cNvPr>
            <p:cNvGrpSpPr/>
            <p:nvPr/>
          </p:nvGrpSpPr>
          <p:grpSpPr>
            <a:xfrm>
              <a:off x="573632" y="2851220"/>
              <a:ext cx="2466291" cy="1492352"/>
              <a:chOff x="4036705" y="2528821"/>
              <a:chExt cx="2466291" cy="1492352"/>
            </a:xfrm>
          </p:grpSpPr>
          <p:grpSp>
            <p:nvGrpSpPr>
              <p:cNvPr id="48" name="Agrupar 47">
                <a:extLst>
                  <a:ext uri="{FF2B5EF4-FFF2-40B4-BE49-F238E27FC236}">
                    <a16:creationId xmlns:a16="http://schemas.microsoft.com/office/drawing/2014/main" id="{75217697-EA2C-0603-9037-33F0F03AA761}"/>
                  </a:ext>
                </a:extLst>
              </p:cNvPr>
              <p:cNvGrpSpPr/>
              <p:nvPr/>
            </p:nvGrpSpPr>
            <p:grpSpPr>
              <a:xfrm>
                <a:off x="4036705" y="2528821"/>
                <a:ext cx="2387289" cy="1492352"/>
                <a:chOff x="2830556" y="935148"/>
                <a:chExt cx="2387289" cy="1492352"/>
              </a:xfrm>
            </p:grpSpPr>
            <p:grpSp>
              <p:nvGrpSpPr>
                <p:cNvPr id="35" name="Agrupar 34">
                  <a:extLst>
                    <a:ext uri="{FF2B5EF4-FFF2-40B4-BE49-F238E27FC236}">
                      <a16:creationId xmlns:a16="http://schemas.microsoft.com/office/drawing/2014/main" id="{5360A15B-BC9A-BC3A-085B-3FEE165D5BFA}"/>
                    </a:ext>
                  </a:extLst>
                </p:cNvPr>
                <p:cNvGrpSpPr/>
                <p:nvPr/>
              </p:nvGrpSpPr>
              <p:grpSpPr>
                <a:xfrm>
                  <a:off x="2830556" y="935148"/>
                  <a:ext cx="2387126" cy="1492352"/>
                  <a:chOff x="1838829" y="210672"/>
                  <a:chExt cx="2387126" cy="1492352"/>
                </a:xfrm>
              </p:grpSpPr>
              <p:grpSp>
                <p:nvGrpSpPr>
                  <p:cNvPr id="36" name="Agrupar 35">
                    <a:extLst>
                      <a:ext uri="{FF2B5EF4-FFF2-40B4-BE49-F238E27FC236}">
                        <a16:creationId xmlns:a16="http://schemas.microsoft.com/office/drawing/2014/main" id="{7E4B6F0C-7695-1BCE-3D12-53398E5224F7}"/>
                      </a:ext>
                    </a:extLst>
                  </p:cNvPr>
                  <p:cNvGrpSpPr/>
                  <p:nvPr/>
                </p:nvGrpSpPr>
                <p:grpSpPr>
                  <a:xfrm>
                    <a:off x="1838829" y="210672"/>
                    <a:ext cx="2387126" cy="1492352"/>
                    <a:chOff x="8881107" y="1937615"/>
                    <a:chExt cx="2387126" cy="1492352"/>
                  </a:xfrm>
                </p:grpSpPr>
                <p:sp>
                  <p:nvSpPr>
                    <p:cNvPr id="45" name="CaixaDeTexto 19">
                      <a:extLst>
                        <a:ext uri="{FF2B5EF4-FFF2-40B4-BE49-F238E27FC236}">
                          <a16:creationId xmlns:a16="http://schemas.microsoft.com/office/drawing/2014/main" id="{4A167210-604F-1405-E84D-406BB8E3560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881107" y="1937615"/>
                      <a:ext cx="2387126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txBody>
                    <a:bodyPr wrap="square" anchor="ctr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 Display" panose="02110004020202020204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security</a:t>
                      </a:r>
                      <a:endParaRPr kumimoji="0" lang="en-US" sz="1800" b="1" i="0" u="sng" strike="noStrike" kern="1200" cap="all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 Display" panose="02110004020202020204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p:txBody>
                </p:sp>
                <p:cxnSp>
                  <p:nvCxnSpPr>
                    <p:cNvPr id="40" name="Conexão reta 39">
                      <a:extLst>
                        <a:ext uri="{FF2B5EF4-FFF2-40B4-BE49-F238E27FC236}">
                          <a16:creationId xmlns:a16="http://schemas.microsoft.com/office/drawing/2014/main" id="{87A1CDC3-801F-BFF8-9914-AD5404AAD59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904959" y="2385967"/>
                      <a:ext cx="0" cy="1044000"/>
                    </a:xfrm>
                    <a:prstGeom prst="line">
                      <a:avLst/>
                    </a:prstGeom>
                    <a:ln w="76200" cmpd="tri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7" name="CaixaDeTexto 36">
                    <a:extLst>
                      <a:ext uri="{FF2B5EF4-FFF2-40B4-BE49-F238E27FC236}">
                        <a16:creationId xmlns:a16="http://schemas.microsoft.com/office/drawing/2014/main" id="{EB6979A1-8DA9-2909-BC23-24A6DC9E63DA}"/>
                      </a:ext>
                    </a:extLst>
                  </p:cNvPr>
                  <p:cNvSpPr txBox="1"/>
                  <p:nvPr/>
                </p:nvSpPr>
                <p:spPr>
                  <a:xfrm>
                    <a:off x="1975772" y="657527"/>
                    <a:ext cx="1187782" cy="461665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</p:spPr>
                <p:txBody>
                  <a:bodyPr wrap="square" anchor="ctr">
                    <a:spAutoFit/>
                  </a:bodyPr>
                  <a:lstStyle/>
                  <a:p>
                    <a:pPr marL="8890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1" u="none" strike="noStrike" kern="0" cap="small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 Display" panose="02110004020202020204"/>
                        <a:ea typeface="Roboto" panose="02000000000000000000" pitchFamily="2" charset="0"/>
                        <a:cs typeface="Roboto" panose="02000000000000000000" pitchFamily="2" charset="0"/>
                      </a:rPr>
                      <a:t>DDES</a:t>
                    </a:r>
                    <a:endParaRPr kumimoji="0" lang="en-US" sz="2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7" name="CaixaDeTexto 19">
                  <a:extLst>
                    <a:ext uri="{FF2B5EF4-FFF2-40B4-BE49-F238E27FC236}">
                      <a16:creationId xmlns:a16="http://schemas.microsoft.com/office/drawing/2014/main" id="{2B637130-F154-C283-D6C8-B86263C75F37}"/>
                    </a:ext>
                  </a:extLst>
                </p:cNvPr>
                <p:cNvSpPr txBox="1"/>
                <p:nvPr/>
              </p:nvSpPr>
              <p:spPr>
                <a:xfrm>
                  <a:off x="2971958" y="1961801"/>
                  <a:ext cx="2245887" cy="45365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3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Fraud, tamper-proof</a:t>
                  </a:r>
                  <a:r>
                    <a:rPr kumimoji="0" lang="en-US" sz="13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 </a:t>
                  </a:r>
                  <a:r>
                    <a:rPr kumimoji="0" lang="en-US" sz="13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Data</a:t>
                  </a:r>
                  <a:r>
                    <a:rPr kumimoji="0" lang="en-US" sz="13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 and </a:t>
                  </a:r>
                  <a:r>
                    <a:rPr kumimoji="0" lang="en-US" sz="13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Information </a:t>
                  </a:r>
                  <a:r>
                    <a:rPr kumimoji="0" lang="en-US" sz="1300" b="1" i="0" u="sng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Roboto" panose="02000000000000000000" pitchFamily="2" charset="0"/>
                      <a:cs typeface="Roboto" panose="02000000000000000000" pitchFamily="2" charset="0"/>
                    </a:rPr>
                    <a:t>at source / origin</a:t>
                  </a:r>
                </a:p>
              </p:txBody>
            </p:sp>
          </p:grpSp>
          <p:sp>
            <p:nvSpPr>
              <p:cNvPr id="50" name="CaixaDeTexto 49">
                <a:extLst>
                  <a:ext uri="{FF2B5EF4-FFF2-40B4-BE49-F238E27FC236}">
                    <a16:creationId xmlns:a16="http://schemas.microsoft.com/office/drawing/2014/main" id="{B217878F-7D39-78B8-5F26-8E59D30990FD}"/>
                  </a:ext>
                </a:extLst>
              </p:cNvPr>
              <p:cNvSpPr txBox="1"/>
              <p:nvPr/>
            </p:nvSpPr>
            <p:spPr>
              <a:xfrm>
                <a:off x="5361430" y="2938218"/>
                <a:ext cx="1141566" cy="549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R="0" lvl="0" indent="0" algn="r"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100" b="0" i="1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Digital Data Enforcement System</a:t>
                </a:r>
              </a:p>
            </p:txBody>
          </p:sp>
        </p:grpSp>
        <p:sp>
          <p:nvSpPr>
            <p:cNvPr id="44" name="CaixaDeTexto 43">
              <a:extLst>
                <a:ext uri="{FF2B5EF4-FFF2-40B4-BE49-F238E27FC236}">
                  <a16:creationId xmlns:a16="http://schemas.microsoft.com/office/drawing/2014/main" id="{DAD26529-FA0B-506D-E291-1DDA5B42CE65}"/>
                </a:ext>
              </a:extLst>
            </p:cNvPr>
            <p:cNvSpPr txBox="1"/>
            <p:nvPr/>
          </p:nvSpPr>
          <p:spPr>
            <a:xfrm>
              <a:off x="2903623" y="3140682"/>
              <a:ext cx="1187782" cy="57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  <a:sym typeface="Gill Sans" charset="0"/>
                </a:rPr>
                <a:t>EU Data ACT </a:t>
              </a:r>
              <a:r>
                <a:rPr kumimoji="0" lang="en" sz="12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  <a:sym typeface="Gill Sans" charset="0"/>
                </a:rPr>
                <a:t>Compliance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0C3F127E-7502-DAFA-6B7C-9053481BB87D}"/>
                </a:ext>
              </a:extLst>
            </p:cNvPr>
            <p:cNvSpPr txBox="1"/>
            <p:nvPr/>
          </p:nvSpPr>
          <p:spPr>
            <a:xfrm>
              <a:off x="3136760" y="3628897"/>
              <a:ext cx="1020891" cy="57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  <a:sym typeface="Gill Sans" charset="0"/>
                </a:rPr>
                <a:t>IoT Secuity </a:t>
              </a:r>
              <a:r>
                <a:rPr kumimoji="0" lang="en" sz="12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  <a:sym typeface="Gill Sans" charset="0"/>
                </a:rPr>
                <a:t>Compliance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7D829130-4F1D-E232-DF63-2D2A49C92945}"/>
              </a:ext>
            </a:extLst>
          </p:cNvPr>
          <p:cNvGrpSpPr/>
          <p:nvPr/>
        </p:nvGrpSpPr>
        <p:grpSpPr>
          <a:xfrm>
            <a:off x="8092938" y="1572914"/>
            <a:ext cx="3588693" cy="901071"/>
            <a:chOff x="8088464" y="1695775"/>
            <a:chExt cx="3588693" cy="901071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7F3569F3-1B4B-AD60-7341-6610264444DC}"/>
                </a:ext>
              </a:extLst>
            </p:cNvPr>
            <p:cNvSpPr/>
            <p:nvPr/>
          </p:nvSpPr>
          <p:spPr>
            <a:xfrm>
              <a:off x="8508142" y="1695775"/>
              <a:ext cx="2340000" cy="648000"/>
            </a:xfrm>
            <a:prstGeom prst="roundRect">
              <a:avLst>
                <a:gd name="adj" fmla="val 6243"/>
              </a:avLst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5725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Roboto" panose="02000000000000000000" pitchFamily="2" charset="0"/>
                  <a:cs typeface="Roboto" panose="02000000000000000000" pitchFamily="2" charset="0"/>
                </a:rPr>
                <a:t>5G C-V2X </a:t>
              </a:r>
              <a:r>
                <a:rPr kumimoji="0" lang="en" sz="1600" b="1" i="0" u="none" strike="noStrike" kern="0" cap="sm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Roboto" panose="02000000000000000000" pitchFamily="2" charset="0"/>
                  <a:cs typeface="Roboto" panose="02000000000000000000" pitchFamily="2" charset="0"/>
                </a:rPr>
                <a:t>Road Safety</a:t>
              </a:r>
              <a:r>
                <a:rPr kumimoji="0" lang="en" sz="1600" b="1" i="0" u="none" strike="noStrike" kern="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kumimoji="0" lang="en" sz="1600" b="1" i="0" u="none" strike="noStrike" kern="0" cap="sm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Roboto" panose="02000000000000000000" pitchFamily="2" charset="0"/>
                  <a:cs typeface="Roboto" panose="02000000000000000000" pitchFamily="2" charset="0"/>
                </a:rPr>
                <a:t>Applications</a:t>
              </a: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FC9F31BB-A2B1-7DE6-F24C-C7205D3CD77E}"/>
                </a:ext>
              </a:extLst>
            </p:cNvPr>
            <p:cNvSpPr txBox="1"/>
            <p:nvPr/>
          </p:nvSpPr>
          <p:spPr>
            <a:xfrm>
              <a:off x="9903347" y="2095540"/>
              <a:ext cx="630778" cy="369332"/>
            </a:xfrm>
            <a:prstGeom prst="rect">
              <a:avLst/>
            </a:prstGeom>
            <a:solidFill>
              <a:srgbClr val="FF6600"/>
            </a:solidFill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 panose="02110004020202020204"/>
                  <a:ea typeface="Roboto" panose="02000000000000000000" pitchFamily="2" charset="0"/>
                  <a:cs typeface="Roboto" panose="02000000000000000000" pitchFamily="2" charset="0"/>
                </a:rPr>
                <a:t>VRU</a:t>
              </a:r>
            </a:p>
          </p:txBody>
        </p:sp>
        <p:sp>
          <p:nvSpPr>
            <p:cNvPr id="22" name="CaixaDeTexto 101">
              <a:extLst>
                <a:ext uri="{FF2B5EF4-FFF2-40B4-BE49-F238E27FC236}">
                  <a16:creationId xmlns:a16="http://schemas.microsoft.com/office/drawing/2014/main" id="{8C25D6C4-9AA9-D566-5402-7296A613ADE1}"/>
                </a:ext>
              </a:extLst>
            </p:cNvPr>
            <p:cNvSpPr txBox="1"/>
            <p:nvPr/>
          </p:nvSpPr>
          <p:spPr>
            <a:xfrm>
              <a:off x="10582253" y="2043645"/>
              <a:ext cx="1094904" cy="48013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u="none" strike="noStrike" cap="none" spc="0" normalizeH="0" baseline="0">
                  <a:ln>
                    <a:noFill/>
                  </a:ln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Roboto" panose="02000000000000000000" pitchFamily="2" charset="0"/>
                  <a:cs typeface="Roboto" panose="02000000000000000000" pitchFamily="2" charset="0"/>
                </a:rPr>
                <a:t>V</a:t>
              </a:r>
              <a:r>
                <a:rPr kumimoji="0" lang="en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Roboto" panose="02000000000000000000" pitchFamily="2" charset="0"/>
                  <a:cs typeface="Roboto" panose="02000000000000000000" pitchFamily="2" charset="0"/>
                </a:rPr>
                <a:t>ulnerable </a:t>
              </a:r>
              <a:r>
                <a:rPr kumimoji="0" lang="en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Roboto" panose="02000000000000000000" pitchFamily="2" charset="0"/>
                  <a:cs typeface="Roboto" panose="02000000000000000000" pitchFamily="2" charset="0"/>
                </a:rPr>
                <a:t>R</a:t>
              </a:r>
              <a:r>
                <a:rPr kumimoji="0" lang="en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Roboto" panose="02000000000000000000" pitchFamily="2" charset="0"/>
                  <a:cs typeface="Roboto" panose="02000000000000000000" pitchFamily="2" charset="0"/>
                </a:rPr>
                <a:t>oad</a:t>
              </a:r>
              <a:r>
                <a:rPr kumimoji="0" lang="en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Roboto" panose="02000000000000000000" pitchFamily="2" charset="0"/>
                  <a:cs typeface="Roboto" panose="02000000000000000000" pitchFamily="2" charset="0"/>
                </a:rPr>
                <a:t> U</a:t>
              </a:r>
              <a:r>
                <a:rPr kumimoji="0" lang="en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Roboto" panose="02000000000000000000" pitchFamily="2" charset="0"/>
                  <a:cs typeface="Roboto" panose="02000000000000000000" pitchFamily="2" charset="0"/>
                </a:rPr>
                <a:t>sers​​</a:t>
              </a:r>
            </a:p>
          </p:txBody>
        </p:sp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55288422-E163-6069-A3E1-2014A2F6AB33}"/>
                </a:ext>
              </a:extLst>
            </p:cNvPr>
            <p:cNvSpPr txBox="1"/>
            <p:nvPr/>
          </p:nvSpPr>
          <p:spPr>
            <a:xfrm>
              <a:off x="8088464" y="2272846"/>
              <a:ext cx="1490150" cy="324000"/>
            </a:xfrm>
            <a:prstGeom prst="rect">
              <a:avLst/>
            </a:prstGeom>
            <a:solidFill>
              <a:srgbClr val="FF9900"/>
            </a:solidFill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Calibri Light" panose="020F0302020204030204" pitchFamily="34" charset="0"/>
                  <a:cs typeface="Calibri Light" panose="020F0302020204030204" pitchFamily="34" charset="0"/>
                </a:rPr>
                <a:t>Vehicle-Vehicle</a:t>
              </a:r>
            </a:p>
          </p:txBody>
        </p:sp>
      </p:grp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961B9B00-4324-E668-DEE3-0DD63F446794}"/>
              </a:ext>
            </a:extLst>
          </p:cNvPr>
          <p:cNvGrpSpPr/>
          <p:nvPr/>
        </p:nvGrpSpPr>
        <p:grpSpPr>
          <a:xfrm>
            <a:off x="7030838" y="4535996"/>
            <a:ext cx="4519481" cy="1649614"/>
            <a:chOff x="6946614" y="4560057"/>
            <a:chExt cx="4519481" cy="1649614"/>
          </a:xfrm>
        </p:grpSpPr>
        <p:grpSp>
          <p:nvGrpSpPr>
            <p:cNvPr id="63" name="Agrupar 62">
              <a:extLst>
                <a:ext uri="{FF2B5EF4-FFF2-40B4-BE49-F238E27FC236}">
                  <a16:creationId xmlns:a16="http://schemas.microsoft.com/office/drawing/2014/main" id="{7B7120FD-CA6D-511B-6203-735CA5D4EA22}"/>
                </a:ext>
              </a:extLst>
            </p:cNvPr>
            <p:cNvGrpSpPr/>
            <p:nvPr/>
          </p:nvGrpSpPr>
          <p:grpSpPr>
            <a:xfrm>
              <a:off x="8346207" y="4560057"/>
              <a:ext cx="3119888" cy="1649614"/>
              <a:chOff x="8346207" y="4560057"/>
              <a:chExt cx="3119888" cy="1649614"/>
            </a:xfrm>
          </p:grpSpPr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AA9DC553-055C-D65C-C77D-F5B49F53F7C5}"/>
                  </a:ext>
                </a:extLst>
              </p:cNvPr>
              <p:cNvSpPr txBox="1"/>
              <p:nvPr/>
            </p:nvSpPr>
            <p:spPr>
              <a:xfrm>
                <a:off x="8346207" y="4560057"/>
                <a:ext cx="3119888" cy="38478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ysClr val="window" lastClr="FFFFFF">
                    <a:lumMod val="65000"/>
                  </a:sysClr>
                </a:solidFill>
              </a:ln>
            </p:spPr>
            <p:txBody>
              <a:bodyPr wrap="square" anchor="ctr">
                <a:spAutoFit/>
              </a:bodyPr>
              <a:lstStyle/>
              <a:p>
                <a:pPr marL="85725" marR="0" lvl="0" indent="0" algn="ctr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 panose="02110004020202020204"/>
                    <a:ea typeface="+mn-ea"/>
                    <a:cs typeface="+mn-cs"/>
                  </a:rPr>
                  <a:t>Vodafone  |  Oracle Clouds</a:t>
                </a:r>
              </a:p>
            </p:txBody>
          </p:sp>
          <p:sp>
            <p:nvSpPr>
              <p:cNvPr id="59" name="CaixaDeTexto 58">
                <a:extLst>
                  <a:ext uri="{FF2B5EF4-FFF2-40B4-BE49-F238E27FC236}">
                    <a16:creationId xmlns:a16="http://schemas.microsoft.com/office/drawing/2014/main" id="{8B70E4DF-C13D-B28F-0F9F-90423B64DC5F}"/>
                  </a:ext>
                </a:extLst>
              </p:cNvPr>
              <p:cNvSpPr txBox="1"/>
              <p:nvPr/>
            </p:nvSpPr>
            <p:spPr>
              <a:xfrm>
                <a:off x="9696475" y="5040120"/>
                <a:ext cx="1769620" cy="11695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 kumimoji="0" sz="11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lvl1pPr>
              </a:lstStyle>
              <a:p>
                <a:r>
                  <a:rPr lang="en" sz="1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Quality, reliable, secure, public-private accessible Big Data B</a:t>
                </a:r>
                <a:r>
                  <a:rPr lang="en-US" sz="1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en" sz="1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ses</a:t>
                </a:r>
                <a:r>
                  <a:rPr lang="en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Storage and Analytics</a:t>
                </a:r>
                <a:endParaRPr lang="en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62" name="Imagem 61">
                <a:extLst>
                  <a:ext uri="{FF2B5EF4-FFF2-40B4-BE49-F238E27FC236}">
                    <a16:creationId xmlns:a16="http://schemas.microsoft.com/office/drawing/2014/main" id="{883C6C29-CCEC-F726-AC70-96590E1F9D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46207" y="5030415"/>
                <a:ext cx="1260000" cy="1144215"/>
              </a:xfrm>
              <a:prstGeom prst="rect">
                <a:avLst/>
              </a:prstGeom>
            </p:spPr>
          </p:pic>
        </p:grpSp>
        <p:sp>
          <p:nvSpPr>
            <p:cNvPr id="64" name="CaixaDeTexto 63">
              <a:extLst>
                <a:ext uri="{FF2B5EF4-FFF2-40B4-BE49-F238E27FC236}">
                  <a16:creationId xmlns:a16="http://schemas.microsoft.com/office/drawing/2014/main" id="{4AC492EF-43B2-3B18-E413-0EA2181F2199}"/>
                </a:ext>
              </a:extLst>
            </p:cNvPr>
            <p:cNvSpPr txBox="1"/>
            <p:nvPr/>
          </p:nvSpPr>
          <p:spPr>
            <a:xfrm>
              <a:off x="6946614" y="5462509"/>
              <a:ext cx="1309325" cy="324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  <a:sym typeface="Gill Sans" charset="0"/>
                </a:rPr>
                <a:t>EU Data ACT</a:t>
              </a:r>
              <a:endPara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" name="CaixaDeTexto 65">
              <a:extLst>
                <a:ext uri="{FF2B5EF4-FFF2-40B4-BE49-F238E27FC236}">
                  <a16:creationId xmlns:a16="http://schemas.microsoft.com/office/drawing/2014/main" id="{1EFF4D08-D301-4448-9588-15C556285216}"/>
                </a:ext>
              </a:extLst>
            </p:cNvPr>
            <p:cNvSpPr txBox="1"/>
            <p:nvPr/>
          </p:nvSpPr>
          <p:spPr>
            <a:xfrm>
              <a:off x="6957565" y="5834111"/>
              <a:ext cx="1309325" cy="324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  <a:sym typeface="Gill Sans" charset="0"/>
                </a:rPr>
                <a:t>US Cloud ACT</a:t>
              </a:r>
              <a:endPara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6" name="Marcador de Posição do Número do Diapositivo 75">
            <a:extLst>
              <a:ext uri="{FF2B5EF4-FFF2-40B4-BE49-F238E27FC236}">
                <a16:creationId xmlns:a16="http://schemas.microsoft.com/office/drawing/2014/main" id="{48AB51F5-9C20-5C04-1C0F-1499F18A4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C0BF1-F98E-45C3-9974-D5C6A525D0F5}" type="slidenum">
              <a:rPr lang="en-US" smtClean="0"/>
              <a:t>4</a:t>
            </a:fld>
            <a:endParaRPr lang="en-US"/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E7A72A83-881F-80F7-97DF-563AC6334975}"/>
              </a:ext>
            </a:extLst>
          </p:cNvPr>
          <p:cNvGrpSpPr/>
          <p:nvPr/>
        </p:nvGrpSpPr>
        <p:grpSpPr>
          <a:xfrm>
            <a:off x="8058538" y="2664054"/>
            <a:ext cx="3694479" cy="1676640"/>
            <a:chOff x="8058538" y="2664054"/>
            <a:chExt cx="3694479" cy="1676640"/>
          </a:xfrm>
        </p:grpSpPr>
        <p:sp>
          <p:nvSpPr>
            <p:cNvPr id="23" name="Retângulo: Cantos Arredondados 22">
              <a:extLst>
                <a:ext uri="{FF2B5EF4-FFF2-40B4-BE49-F238E27FC236}">
                  <a16:creationId xmlns:a16="http://schemas.microsoft.com/office/drawing/2014/main" id="{5BF90559-11CF-8DDA-B344-0BFA82AC7B1A}"/>
                </a:ext>
              </a:extLst>
            </p:cNvPr>
            <p:cNvSpPr/>
            <p:nvPr/>
          </p:nvSpPr>
          <p:spPr>
            <a:xfrm>
              <a:off x="8058538" y="3044694"/>
              <a:ext cx="1836000" cy="1296000"/>
            </a:xfrm>
            <a:prstGeom prst="roundRect">
              <a:avLst>
                <a:gd name="adj" fmla="val 6167"/>
              </a:avLst>
            </a:prstGeom>
            <a:noFill/>
            <a:ln w="19050" cap="flat" cmpd="sng" algn="ctr">
              <a:solidFill>
                <a:srgbClr val="00009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Precise Positioning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sz="1600" b="1" kern="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EDGE computing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Communications</a:t>
              </a:r>
            </a:p>
            <a:p>
              <a:pPr marL="0" lvl="1">
                <a:spcAft>
                  <a:spcPts val="300"/>
                </a:spcAft>
                <a:defRPr/>
              </a:pPr>
              <a:r>
                <a:rPr lang="en" sz="1600" b="1" kern="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AI / ML</a:t>
              </a:r>
            </a:p>
          </p:txBody>
        </p:sp>
        <p:sp>
          <p:nvSpPr>
            <p:cNvPr id="58" name="Retângulo: Cantos Arredondados 57">
              <a:extLst>
                <a:ext uri="{FF2B5EF4-FFF2-40B4-BE49-F238E27FC236}">
                  <a16:creationId xmlns:a16="http://schemas.microsoft.com/office/drawing/2014/main" id="{7E332221-97C6-FDAD-2EDB-985B5A53D892}"/>
                </a:ext>
              </a:extLst>
            </p:cNvPr>
            <p:cNvSpPr/>
            <p:nvPr/>
          </p:nvSpPr>
          <p:spPr>
            <a:xfrm>
              <a:off x="9983398" y="3043138"/>
              <a:ext cx="1769619" cy="1296000"/>
            </a:xfrm>
            <a:prstGeom prst="roundRect">
              <a:avLst>
                <a:gd name="adj" fmla="val 6167"/>
              </a:avLst>
            </a:prstGeom>
            <a:noFill/>
            <a:ln w="19050" cap="flat" cmpd="sng" algn="ctr">
              <a:solidFill>
                <a:srgbClr val="00009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lvl="1">
                <a:lnSpc>
                  <a:spcPct val="90000"/>
                </a:lnSpc>
                <a:spcAft>
                  <a:spcPts val="300"/>
                </a:spcAft>
              </a:pPr>
              <a:r>
                <a:rPr lang="en" sz="1600" b="1" kern="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Security</a:t>
              </a:r>
              <a:r>
                <a:rPr lang="en" sz="1600" kern="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" sz="1200" kern="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(hacking, encryption, BlockChain, integrity... mandatory certifications)</a:t>
              </a:r>
            </a:p>
            <a:p>
              <a:pPr marL="0" lvl="1">
                <a:lnSpc>
                  <a:spcPct val="90000"/>
                </a:lnSpc>
                <a:spcAft>
                  <a:spcPts val="300"/>
                </a:spcAft>
              </a:pPr>
              <a:r>
                <a:rPr lang="en" sz="1600" b="1" kern="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IMU </a:t>
              </a:r>
              <a:r>
                <a:rPr lang="en" sz="1400" kern="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advanced analytics</a:t>
              </a:r>
              <a:endParaRPr lang="en-US" sz="1600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CaixaDeTexto 19">
              <a:extLst>
                <a:ext uri="{FF2B5EF4-FFF2-40B4-BE49-F238E27FC236}">
                  <a16:creationId xmlns:a16="http://schemas.microsoft.com/office/drawing/2014/main" id="{4C40B2B3-EFE3-8667-76A9-F85C12A1B313}"/>
                </a:ext>
              </a:extLst>
            </p:cNvPr>
            <p:cNvSpPr txBox="1"/>
            <p:nvPr/>
          </p:nvSpPr>
          <p:spPr>
            <a:xfrm>
              <a:off x="8058538" y="2664054"/>
              <a:ext cx="3694479" cy="33855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R="0" lvl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000" b="1" i="0" u="none" strike="noStrike" cap="all" spc="0" normalizeH="0" baseline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1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600" b="1" i="0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 panose="02110004020202020204"/>
                  <a:ea typeface="Roboto" panose="02000000000000000000" pitchFamily="2" charset="0"/>
                  <a:cs typeface="Roboto" panose="02000000000000000000" pitchFamily="2" charset="0"/>
                </a:rPr>
                <a:t>Techonolical skills</a:t>
              </a:r>
              <a:endParaRPr kumimoji="0" lang="en-US" sz="1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9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F60E9-C2C9-A739-29F2-A5F701423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2DC02B2F-A7AA-8614-0634-CB1CF608F788}"/>
              </a:ext>
            </a:extLst>
          </p:cNvPr>
          <p:cNvSpPr/>
          <p:nvPr/>
        </p:nvSpPr>
        <p:spPr>
          <a:xfrm>
            <a:off x="0" y="0"/>
            <a:ext cx="12192000" cy="9424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2D2D2D"/>
                </a:solidFill>
                <a:latin typeface="Calibri Light"/>
              </a:defRPr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C7A07FD5-0D60-B970-6687-2FAB8C3B4F27}"/>
              </a:ext>
            </a:extLst>
          </p:cNvPr>
          <p:cNvSpPr txBox="1">
            <a:spLocks/>
          </p:cNvSpPr>
          <p:nvPr/>
        </p:nvSpPr>
        <p:spPr>
          <a:xfrm>
            <a:off x="4350657" y="384110"/>
            <a:ext cx="3951135" cy="10287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Mobility Management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Business &amp; Social goals</a:t>
            </a:r>
          </a:p>
        </p:txBody>
      </p:sp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ED52628E-163F-560C-6CED-70A096368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376488"/>
              </p:ext>
            </p:extLst>
          </p:nvPr>
        </p:nvGraphicFramePr>
        <p:xfrm>
          <a:off x="767061" y="2531205"/>
          <a:ext cx="2902425" cy="72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2425">
                  <a:extLst>
                    <a:ext uri="{9D8B030D-6E8A-4147-A177-3AD203B41FA5}">
                      <a16:colId xmlns:a16="http://schemas.microsoft.com/office/drawing/2014/main" val="286717380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marL="180975" indent="0" algn="l" rtl="0" fontAlgn="ctr">
                        <a:lnSpc>
                          <a:spcPct val="90000"/>
                        </a:lnSpc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Insurance Telematics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553972"/>
                  </a:ext>
                </a:extLst>
              </a:tr>
            </a:tbl>
          </a:graphicData>
        </a:graphic>
      </p:graphicFrame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E10E8350-648D-AB5F-0729-6392CEFE11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690986"/>
              </p:ext>
            </p:extLst>
          </p:nvPr>
        </p:nvGraphicFramePr>
        <p:xfrm>
          <a:off x="758933" y="5249125"/>
          <a:ext cx="2902425" cy="12488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2425">
                  <a:extLst>
                    <a:ext uri="{9D8B030D-6E8A-4147-A177-3AD203B41FA5}">
                      <a16:colId xmlns:a16="http://schemas.microsoft.com/office/drawing/2014/main" val="2867173809"/>
                    </a:ext>
                  </a:extLst>
                </a:gridCol>
              </a:tblGrid>
              <a:tr h="1248829">
                <a:tc>
                  <a:txBody>
                    <a:bodyPr/>
                    <a:lstStyle/>
                    <a:p>
                      <a:pPr marL="180975" indent="0" algn="l" rtl="0" fontAlgn="ctr">
                        <a:lnSpc>
                          <a:spcPct val="90000"/>
                        </a:lnSpc>
                        <a:buNone/>
                      </a:pPr>
                      <a:r>
                        <a:rPr lang="en-US" sz="2000" b="1" u="none" strike="noStrike" dirty="0">
                          <a:solidFill>
                            <a:srgbClr val="FF3300"/>
                          </a:solidFill>
                          <a:effectLst/>
                        </a:rPr>
                        <a:t>Global Mobility Data and Management</a:t>
                      </a:r>
                      <a:r>
                        <a:rPr lang="en-US" sz="2000" b="0" u="none" strike="noStrike" dirty="0">
                          <a:solidFill>
                            <a:srgbClr val="FF3300"/>
                          </a:solidFill>
                          <a:effectLst/>
                        </a:rPr>
                        <a:t> of connected People and Vehicles</a:t>
                      </a:r>
                      <a:endParaRPr lang="en-US" sz="2000" b="1" i="0" u="none" strike="noStrike" dirty="0">
                        <a:solidFill>
                          <a:srgbClr val="FF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553972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BC32DE38-1DD2-EC39-1684-C203E8060E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210349"/>
              </p:ext>
            </p:extLst>
          </p:nvPr>
        </p:nvGraphicFramePr>
        <p:xfrm>
          <a:off x="758933" y="3431760"/>
          <a:ext cx="2902425" cy="75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2425">
                  <a:extLst>
                    <a:ext uri="{9D8B030D-6E8A-4147-A177-3AD203B41FA5}">
                      <a16:colId xmlns:a16="http://schemas.microsoft.com/office/drawing/2014/main" val="2867173809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pPr marL="180975" indent="0" algn="l" rtl="0" fontAlgn="ctr">
                        <a:lnSpc>
                          <a:spcPct val="90000"/>
                        </a:lnSpc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Cloud Data Analytics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553972"/>
                  </a:ext>
                </a:extLst>
              </a:tr>
            </a:tbl>
          </a:graphicData>
        </a:graphic>
      </p:graphicFrame>
      <p:graphicFrame>
        <p:nvGraphicFramePr>
          <p:cNvPr id="18" name="Tabela 17">
            <a:extLst>
              <a:ext uri="{FF2B5EF4-FFF2-40B4-BE49-F238E27FC236}">
                <a16:creationId xmlns:a16="http://schemas.microsoft.com/office/drawing/2014/main" id="{BEEEA95D-4479-532A-2C05-2D515CD00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186847"/>
              </p:ext>
            </p:extLst>
          </p:nvPr>
        </p:nvGraphicFramePr>
        <p:xfrm>
          <a:off x="3891666" y="5259704"/>
          <a:ext cx="3948718" cy="1289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8718">
                  <a:extLst>
                    <a:ext uri="{9D8B030D-6E8A-4147-A177-3AD203B41FA5}">
                      <a16:colId xmlns:a16="http://schemas.microsoft.com/office/drawing/2014/main" val="2867173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85725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People and Vehicle </a:t>
                      </a:r>
                      <a:r>
                        <a:rPr lang="en-US" sz="1400" b="1" u="none" strike="noStrike" dirty="0">
                          <a:effectLst/>
                        </a:rPr>
                        <a:t>own</a:t>
                      </a:r>
                      <a:r>
                        <a:rPr lang="en-US" sz="1400" u="none" strike="noStrike" dirty="0">
                          <a:effectLst/>
                        </a:rPr>
                        <a:t> connectivity</a:t>
                      </a:r>
                    </a:p>
                    <a:p>
                      <a:pPr marL="85725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1" u="none" strike="noStrike" dirty="0">
                          <a:effectLst/>
                        </a:rPr>
                        <a:t>Rich Mobility characterization </a:t>
                      </a:r>
                      <a:r>
                        <a:rPr lang="en-US" sz="1400" u="none" strike="noStrike" dirty="0">
                          <a:effectLst/>
                        </a:rPr>
                        <a:t>(OBFCM, Driving and Mobility Scoring, insurance data…)</a:t>
                      </a:r>
                    </a:p>
                    <a:p>
                      <a:pPr marL="85725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trike="noStrike" dirty="0">
                          <a:effectLst/>
                        </a:rPr>
                        <a:t>Road Safety </a:t>
                      </a:r>
                      <a:r>
                        <a:rPr lang="en-US" sz="1400" u="none" strike="noStrike" dirty="0">
                          <a:effectLst/>
                        </a:rPr>
                        <a:t>accident’s warning</a:t>
                      </a:r>
                    </a:p>
                    <a:p>
                      <a:pPr marL="85725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trike="noStrike" dirty="0">
                          <a:effectLst/>
                        </a:rPr>
                        <a:t>Vodafone</a:t>
                      </a:r>
                      <a:r>
                        <a:rPr lang="en-US" sz="1400" u="none" strike="noStrike" dirty="0">
                          <a:effectLst/>
                        </a:rPr>
                        <a:t> partnership</a:t>
                      </a:r>
                    </a:p>
                    <a:p>
                      <a:pPr marL="85725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Data Analytics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553972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295F728-5AFE-CE30-4D4E-4DB0F6D97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0054"/>
              </p:ext>
            </p:extLst>
          </p:nvPr>
        </p:nvGraphicFramePr>
        <p:xfrm>
          <a:off x="3891665" y="2539867"/>
          <a:ext cx="2906473" cy="6993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6473">
                  <a:extLst>
                    <a:ext uri="{9D8B030D-6E8A-4147-A177-3AD203B41FA5}">
                      <a16:colId xmlns:a16="http://schemas.microsoft.com/office/drawing/2014/main" val="2867173809"/>
                    </a:ext>
                  </a:extLst>
                </a:gridCol>
              </a:tblGrid>
              <a:tr h="699306">
                <a:tc>
                  <a:txBody>
                    <a:bodyPr/>
                    <a:lstStyle/>
                    <a:p>
                      <a:pPr marL="85725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UBI – Usage Based Insurance</a:t>
                      </a:r>
                    </a:p>
                    <a:p>
                      <a:pPr marL="85725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CLAIMs efficiency</a:t>
                      </a:r>
                    </a:p>
                    <a:p>
                      <a:pPr marL="85725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RISK area improvement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553972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414F178D-04F9-173A-43A0-D378AB07FE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755732"/>
              </p:ext>
            </p:extLst>
          </p:nvPr>
        </p:nvGraphicFramePr>
        <p:xfrm>
          <a:off x="3891665" y="3491614"/>
          <a:ext cx="3661158" cy="6496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1158">
                  <a:extLst>
                    <a:ext uri="{9D8B030D-6E8A-4147-A177-3AD203B41FA5}">
                      <a16:colId xmlns:a16="http://schemas.microsoft.com/office/drawing/2014/main" val="2867173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85725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Real-world consumption of fuel, energy</a:t>
                      </a:r>
                    </a:p>
                    <a:p>
                      <a:pPr marL="85725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 and emissions production of Road Transport sector; Real-world mileage / vehicle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553972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AEA0CF2-BEB8-854B-A5ED-49A318CD6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612903"/>
              </p:ext>
            </p:extLst>
          </p:nvPr>
        </p:nvGraphicFramePr>
        <p:xfrm>
          <a:off x="758933" y="4383383"/>
          <a:ext cx="2902425" cy="68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2425">
                  <a:extLst>
                    <a:ext uri="{9D8B030D-6E8A-4147-A177-3AD203B41FA5}">
                      <a16:colId xmlns:a16="http://schemas.microsoft.com/office/drawing/2014/main" val="2867173809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marL="180975" indent="0" algn="l" rtl="0" fontAlgn="ctr">
                        <a:lnSpc>
                          <a:spcPct val="90000"/>
                        </a:lnSpc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Bike-UVolution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553972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B9399B4-1AD5-3F68-B9A1-E80B845097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845979"/>
              </p:ext>
            </p:extLst>
          </p:nvPr>
        </p:nvGraphicFramePr>
        <p:xfrm>
          <a:off x="3891665" y="4392908"/>
          <a:ext cx="4165481" cy="6496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65481">
                  <a:extLst>
                    <a:ext uri="{9D8B030D-6E8A-4147-A177-3AD203B41FA5}">
                      <a16:colId xmlns:a16="http://schemas.microsoft.com/office/drawing/2014/main" val="2867173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85725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Supporting public &amp; private </a:t>
                      </a:r>
                      <a:r>
                        <a:rPr lang="en-US" sz="1400" b="1" u="none" strike="noStrike" dirty="0">
                          <a:effectLst/>
                        </a:rPr>
                        <a:t>incentives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b="0" u="none" strike="noStrike" dirty="0">
                          <a:effectLst/>
                        </a:rPr>
                        <a:t>for each km (€ 0,30) driven by individual car in urban commuting </a:t>
                      </a:r>
                      <a:r>
                        <a:rPr lang="en-US" sz="1400" b="0" u="sng" strike="noStrike" dirty="0">
                          <a:effectLst/>
                        </a:rPr>
                        <a:t>substituted</a:t>
                      </a:r>
                      <a:r>
                        <a:rPr lang="en-US" sz="1400" b="0" u="none" strike="noStrike" dirty="0">
                          <a:effectLst/>
                        </a:rPr>
                        <a:t> by any sustainable transport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553972"/>
                  </a:ext>
                </a:extLst>
              </a:tr>
            </a:tbl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E2764760-E8B1-BC05-960B-2FF300E27539}"/>
              </a:ext>
            </a:extLst>
          </p:cNvPr>
          <p:cNvSpPr txBox="1"/>
          <p:nvPr/>
        </p:nvSpPr>
        <p:spPr>
          <a:xfrm>
            <a:off x="7840383" y="5853399"/>
            <a:ext cx="2245334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Gill Sans" charset="0"/>
              </a:rPr>
              <a:t>future Road  transport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Gill Sans" charset="0"/>
              </a:rPr>
              <a:t>ETS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Gill Sans" charset="0"/>
              </a:rPr>
              <a:t> -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Emissions Trading System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Agrupar 76">
            <a:extLst>
              <a:ext uri="{FF2B5EF4-FFF2-40B4-BE49-F238E27FC236}">
                <a16:creationId xmlns:a16="http://schemas.microsoft.com/office/drawing/2014/main" id="{864AF6B0-E28E-99B3-4E31-647B2CA15B71}"/>
              </a:ext>
            </a:extLst>
          </p:cNvPr>
          <p:cNvGrpSpPr/>
          <p:nvPr/>
        </p:nvGrpSpPr>
        <p:grpSpPr>
          <a:xfrm>
            <a:off x="10735136" y="6400684"/>
            <a:ext cx="1270495" cy="378836"/>
            <a:chOff x="5554639" y="9571706"/>
            <a:chExt cx="1270495" cy="378836"/>
          </a:xfrm>
        </p:grpSpPr>
        <p:sp>
          <p:nvSpPr>
            <p:cNvPr id="12" name="Slide Number Placeholder 3">
              <a:extLst>
                <a:ext uri="{FF2B5EF4-FFF2-40B4-BE49-F238E27FC236}">
                  <a16:creationId xmlns:a16="http://schemas.microsoft.com/office/drawing/2014/main" id="{932E29A3-B50F-976F-50EA-193C988D6F67}"/>
                </a:ext>
              </a:extLst>
            </p:cNvPr>
            <p:cNvSpPr txBox="1">
              <a:spLocks/>
            </p:cNvSpPr>
            <p:nvPr/>
          </p:nvSpPr>
          <p:spPr>
            <a:xfrm>
              <a:off x="6501134" y="9637691"/>
              <a:ext cx="324000" cy="252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txBody>
            <a:bodyPr vert="horz" lIns="91440" tIns="45720" rIns="91440" bIns="45720" rtlCol="0" anchor="ctr"/>
            <a:lstStyle>
              <a:defPPr>
                <a:defRPr lang="nl-NL"/>
              </a:defPPr>
              <a:lvl1pPr marL="0" algn="ctr" defTabSz="914400" rtl="0" eaLnBrk="1" latinLnBrk="0" hangingPunct="1">
                <a:defRPr sz="12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fld id="{E590D023-786E-614A-A392-BB9F690BB64D}" type="slidenum">
                <a:rPr kumimoji="0" lang="en-GB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pPr marL="0" marR="0" lvl="0" indent="0" algn="ctr" defTabSz="91442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5</a:t>
              </a:fld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Date Placeholder 3">
              <a:extLst>
                <a:ext uri="{FF2B5EF4-FFF2-40B4-BE49-F238E27FC236}">
                  <a16:creationId xmlns:a16="http://schemas.microsoft.com/office/drawing/2014/main" id="{D7C95F8B-725F-5AD4-BFA4-3F3B636B979B}"/>
                </a:ext>
              </a:extLst>
            </p:cNvPr>
            <p:cNvSpPr txBox="1">
              <a:spLocks/>
            </p:cNvSpPr>
            <p:nvPr/>
          </p:nvSpPr>
          <p:spPr>
            <a:xfrm>
              <a:off x="5554639" y="9571706"/>
              <a:ext cx="950358" cy="3788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alpha val="8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Sep 2025</a:t>
              </a: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7DDEBD41-FC0C-06AB-DB5A-AC45A74E1D67}"/>
              </a:ext>
            </a:extLst>
          </p:cNvPr>
          <p:cNvSpPr>
            <a:spLocks noChangeAspect="1"/>
          </p:cNvSpPr>
          <p:nvPr/>
        </p:nvSpPr>
        <p:spPr>
          <a:xfrm>
            <a:off x="10247876" y="5451064"/>
            <a:ext cx="864000" cy="864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BEE00AF-8F5E-E109-E977-278FE3FE9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" y="60918"/>
            <a:ext cx="3888000" cy="795795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B1295E1B-BA67-CDCD-ABED-1445D9401736}"/>
              </a:ext>
            </a:extLst>
          </p:cNvPr>
          <p:cNvGrpSpPr>
            <a:grpSpLocks noChangeAspect="1"/>
          </p:cNvGrpSpPr>
          <p:nvPr/>
        </p:nvGrpSpPr>
        <p:grpSpPr>
          <a:xfrm>
            <a:off x="9277067" y="44542"/>
            <a:ext cx="2883762" cy="846000"/>
            <a:chOff x="1294892" y="1429097"/>
            <a:chExt cx="3251200" cy="1076759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24EBE951-8255-5D8A-7787-6FE21F06EB1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alphaModFix amt="70000"/>
            </a:blip>
            <a:stretch>
              <a:fillRect/>
            </a:stretch>
          </p:blipFill>
          <p:spPr>
            <a:xfrm>
              <a:off x="1383681" y="1429097"/>
              <a:ext cx="3115327" cy="1076759"/>
            </a:xfrm>
            <a:prstGeom prst="rect">
              <a:avLst/>
            </a:prstGeom>
          </p:spPr>
        </p:pic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301563A0-8F07-8D14-669B-58BE4BA0B79B}"/>
                </a:ext>
              </a:extLst>
            </p:cNvPr>
            <p:cNvSpPr/>
            <p:nvPr/>
          </p:nvSpPr>
          <p:spPr>
            <a:xfrm>
              <a:off x="1294892" y="1522487"/>
              <a:ext cx="3251200" cy="8856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 defTabSz="2798064">
                <a:spcAft>
                  <a:spcPts val="600"/>
                </a:spcAft>
                <a:defRPr/>
              </a:pPr>
              <a:r>
                <a:rPr lang="pt-PT" sz="4400" b="1" kern="100" dirty="0">
                  <a:solidFill>
                    <a:srgbClr val="66FF33"/>
                  </a:solidFill>
                  <a:latin typeface="Helvetica" panose="020B0604020202020204" pitchFamily="34" charset="0"/>
                  <a:ea typeface="+mn-ea"/>
                  <a:cs typeface="Times New Roman" panose="02020603050405020304" pitchFamily="18" charset="0"/>
                </a:rPr>
                <a:t>uv</a:t>
              </a:r>
              <a:r>
                <a:rPr lang="pt-PT" sz="4400" b="1" kern="100" dirty="0">
                  <a:solidFill>
                    <a:prstClr val="white"/>
                  </a:solidFill>
                  <a:latin typeface="Helvetica" panose="020B0604020202020204" pitchFamily="34" charset="0"/>
                  <a:ea typeface="+mn-ea"/>
                  <a:cs typeface="Times New Roman" panose="02020603050405020304" pitchFamily="18" charset="0"/>
                </a:rPr>
                <a:t>olution</a:t>
              </a:r>
              <a:endPara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EE2253A6-0EDC-D488-98E6-92ED292E55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578083"/>
              </p:ext>
            </p:extLst>
          </p:nvPr>
        </p:nvGraphicFramePr>
        <p:xfrm>
          <a:off x="758933" y="1561160"/>
          <a:ext cx="2902425" cy="7410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2425">
                  <a:extLst>
                    <a:ext uri="{9D8B030D-6E8A-4147-A177-3AD203B41FA5}">
                      <a16:colId xmlns:a16="http://schemas.microsoft.com/office/drawing/2014/main" val="2867173809"/>
                    </a:ext>
                  </a:extLst>
                </a:gridCol>
              </a:tblGrid>
              <a:tr h="741045">
                <a:tc>
                  <a:txBody>
                    <a:bodyPr/>
                    <a:lstStyle/>
                    <a:p>
                      <a:pPr marL="180975" indent="0" algn="l" rtl="0" fontAlgn="ctr">
                        <a:lnSpc>
                          <a:spcPct val="90000"/>
                        </a:lnSpc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Cars, Vans and People Management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553972"/>
                  </a:ext>
                </a:extLst>
              </a:tr>
            </a:tbl>
          </a:graphicData>
        </a:graphic>
      </p:graphicFrame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id="{50E8156F-4E2F-BC02-48D0-FBDB85550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160378"/>
              </p:ext>
            </p:extLst>
          </p:nvPr>
        </p:nvGraphicFramePr>
        <p:xfrm>
          <a:off x="3891665" y="1573916"/>
          <a:ext cx="3948718" cy="6993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8942">
                  <a:extLst>
                    <a:ext uri="{9D8B030D-6E8A-4147-A177-3AD203B41FA5}">
                      <a16:colId xmlns:a16="http://schemas.microsoft.com/office/drawing/2014/main" val="2867173809"/>
                    </a:ext>
                  </a:extLst>
                </a:gridCol>
                <a:gridCol w="1139776">
                  <a:extLst>
                    <a:ext uri="{9D8B030D-6E8A-4147-A177-3AD203B41FA5}">
                      <a16:colId xmlns:a16="http://schemas.microsoft.com/office/drawing/2014/main" val="3300453754"/>
                    </a:ext>
                  </a:extLst>
                </a:gridCol>
              </a:tblGrid>
              <a:tr h="699306">
                <a:tc>
                  <a:txBody>
                    <a:bodyPr/>
                    <a:lstStyle/>
                    <a:p>
                      <a:pPr marL="85725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Individual vehicles</a:t>
                      </a:r>
                    </a:p>
                    <a:p>
                      <a:pPr marL="85725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Passenger light vehicles Fleets</a:t>
                      </a:r>
                    </a:p>
                    <a:p>
                      <a:pPr marL="85725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Commercial light vehicles Fleets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l" rtl="0" fontAlgn="ctr">
                        <a:lnSpc>
                          <a:spcPct val="100000"/>
                        </a:lnSpc>
                        <a:buNone/>
                      </a:pPr>
                      <a:r>
                        <a:rPr lang="pt-PT" sz="1600" u="none" strike="noStrike" dirty="0">
                          <a:effectLst/>
                        </a:rPr>
                        <a:t>People</a:t>
                      </a:r>
                      <a:endParaRPr lang="en-US" sz="1400" u="none" strike="noStrike" dirty="0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553972"/>
                  </a:ext>
                </a:extLst>
              </a:tr>
            </a:tbl>
          </a:graphicData>
        </a:graphic>
      </p:graphicFrame>
      <p:pic>
        <p:nvPicPr>
          <p:cNvPr id="25" name="Imagem 24">
            <a:extLst>
              <a:ext uri="{FF2B5EF4-FFF2-40B4-BE49-F238E27FC236}">
                <a16:creationId xmlns:a16="http://schemas.microsoft.com/office/drawing/2014/main" id="{C722BA82-6B0C-30A7-8EF4-749513BE0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31" y="1376079"/>
            <a:ext cx="3132000" cy="3946320"/>
          </a:xfrm>
          <a:prstGeom prst="rect">
            <a:avLst/>
          </a:prstGeom>
        </p:spPr>
      </p:pic>
      <p:grpSp>
        <p:nvGrpSpPr>
          <p:cNvPr id="28" name="Agrupar 27">
            <a:extLst>
              <a:ext uri="{FF2B5EF4-FFF2-40B4-BE49-F238E27FC236}">
                <a16:creationId xmlns:a16="http://schemas.microsoft.com/office/drawing/2014/main" id="{9C3AB932-9F5E-F93B-A00A-F245369379F4}"/>
              </a:ext>
            </a:extLst>
          </p:cNvPr>
          <p:cNvGrpSpPr/>
          <p:nvPr/>
        </p:nvGrpSpPr>
        <p:grpSpPr>
          <a:xfrm>
            <a:off x="10529851" y="1373602"/>
            <a:ext cx="704320" cy="485609"/>
            <a:chOff x="10529851" y="1373602"/>
            <a:chExt cx="704320" cy="485609"/>
          </a:xfrm>
        </p:grpSpPr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BF43719C-49A6-4908-ABA9-DFE001F7B535}"/>
                </a:ext>
              </a:extLst>
            </p:cNvPr>
            <p:cNvSpPr txBox="1"/>
            <p:nvPr/>
          </p:nvSpPr>
          <p:spPr>
            <a:xfrm>
              <a:off x="10529851" y="1582212"/>
              <a:ext cx="7043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Gill Sans" charset="0"/>
                </a:rPr>
                <a:t>support</a:t>
              </a:r>
              <a:endPara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E26DFCB3-01D9-9A06-56D9-CBC6B54D2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32861" y="1373602"/>
              <a:ext cx="612000" cy="292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4542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08C5C-0D54-1A4A-A36E-88D6B91A0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76">
            <a:extLst>
              <a:ext uri="{FF2B5EF4-FFF2-40B4-BE49-F238E27FC236}">
                <a16:creationId xmlns:a16="http://schemas.microsoft.com/office/drawing/2014/main" id="{C8BC4432-A082-21ED-AA6E-F6E7DB36261B}"/>
              </a:ext>
            </a:extLst>
          </p:cNvPr>
          <p:cNvGrpSpPr/>
          <p:nvPr/>
        </p:nvGrpSpPr>
        <p:grpSpPr>
          <a:xfrm>
            <a:off x="10735136" y="6400684"/>
            <a:ext cx="1270495" cy="378836"/>
            <a:chOff x="5554639" y="9571706"/>
            <a:chExt cx="1270495" cy="378836"/>
          </a:xfrm>
        </p:grpSpPr>
        <p:sp>
          <p:nvSpPr>
            <p:cNvPr id="7" name="Slide Number Placeholder 3">
              <a:extLst>
                <a:ext uri="{FF2B5EF4-FFF2-40B4-BE49-F238E27FC236}">
                  <a16:creationId xmlns:a16="http://schemas.microsoft.com/office/drawing/2014/main" id="{6A37C372-5B26-5301-6BC8-8CC68A6E2CD6}"/>
                </a:ext>
              </a:extLst>
            </p:cNvPr>
            <p:cNvSpPr txBox="1">
              <a:spLocks/>
            </p:cNvSpPr>
            <p:nvPr/>
          </p:nvSpPr>
          <p:spPr>
            <a:xfrm>
              <a:off x="6501134" y="9637691"/>
              <a:ext cx="324000" cy="252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txBody>
            <a:bodyPr vert="horz" lIns="91440" tIns="45720" rIns="91440" bIns="45720" rtlCol="0" anchor="ctr"/>
            <a:lstStyle>
              <a:defPPr>
                <a:defRPr lang="nl-NL"/>
              </a:defPPr>
              <a:lvl1pPr marL="0" algn="ctr" defTabSz="914400" rtl="0" eaLnBrk="1" latinLnBrk="0" hangingPunct="1">
                <a:defRPr sz="12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fld id="{E590D023-786E-614A-A392-BB9F690BB64D}" type="slidenum">
                <a:rPr kumimoji="0" lang="en-GB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pPr marL="0" marR="0" lvl="0" indent="0" algn="ctr" defTabSz="91442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6</a:t>
              </a:fld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Date Placeholder 3">
              <a:extLst>
                <a:ext uri="{FF2B5EF4-FFF2-40B4-BE49-F238E27FC236}">
                  <a16:creationId xmlns:a16="http://schemas.microsoft.com/office/drawing/2014/main" id="{EBEF6F65-5D1A-E643-BAD4-DC4D6BF68AD5}"/>
                </a:ext>
              </a:extLst>
            </p:cNvPr>
            <p:cNvSpPr txBox="1">
              <a:spLocks/>
            </p:cNvSpPr>
            <p:nvPr/>
          </p:nvSpPr>
          <p:spPr>
            <a:xfrm>
              <a:off x="5554639" y="9571706"/>
              <a:ext cx="950358" cy="3788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alpha val="8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Sep 2025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B6F9092-85C9-83E4-E300-A7A209E4A792}"/>
              </a:ext>
            </a:extLst>
          </p:cNvPr>
          <p:cNvSpPr/>
          <p:nvPr/>
        </p:nvSpPr>
        <p:spPr>
          <a:xfrm>
            <a:off x="0" y="-1"/>
            <a:ext cx="12192000" cy="936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2D2D2D"/>
                </a:solidFill>
                <a:latin typeface="Calibri Light"/>
              </a:defRPr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A224210-77B5-17E1-1DC4-93F83FC03CB9}"/>
              </a:ext>
            </a:extLst>
          </p:cNvPr>
          <p:cNvSpPr txBox="1">
            <a:spLocks/>
          </p:cNvSpPr>
          <p:nvPr/>
        </p:nvSpPr>
        <p:spPr>
          <a:xfrm>
            <a:off x="4883228" y="412244"/>
            <a:ext cx="3627273" cy="10287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Mobility Management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Partners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84DA844A-21E4-B44E-DB95-17D7A8E8BA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188237"/>
              </p:ext>
            </p:extLst>
          </p:nvPr>
        </p:nvGraphicFramePr>
        <p:xfrm>
          <a:off x="616030" y="1707817"/>
          <a:ext cx="7529349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075">
                  <a:extLst>
                    <a:ext uri="{9D8B030D-6E8A-4147-A177-3AD203B41FA5}">
                      <a16:colId xmlns:a16="http://schemas.microsoft.com/office/drawing/2014/main" val="2237319876"/>
                    </a:ext>
                  </a:extLst>
                </a:gridCol>
                <a:gridCol w="2478506">
                  <a:extLst>
                    <a:ext uri="{9D8B030D-6E8A-4147-A177-3AD203B41FA5}">
                      <a16:colId xmlns:a16="http://schemas.microsoft.com/office/drawing/2014/main" val="1165584575"/>
                    </a:ext>
                  </a:extLst>
                </a:gridCol>
                <a:gridCol w="1816768">
                  <a:extLst>
                    <a:ext uri="{9D8B030D-6E8A-4147-A177-3AD203B41FA5}">
                      <a16:colId xmlns:a16="http://schemas.microsoft.com/office/drawing/2014/main" val="606398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Pending</a:t>
                      </a:r>
                      <a:r>
                        <a:rPr lang="en-US" b="0" noProof="0" dirty="0"/>
                        <a:t> from national fund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Waiting | Looking for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341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80975" indent="0"/>
                      <a:r>
                        <a:rPr lang="pt-PT" b="1" noProof="0" dirty="0"/>
                        <a:t>UVolution Green </a:t>
                      </a:r>
                      <a:r>
                        <a:rPr lang="pt-PT" noProof="0" dirty="0"/>
                        <a:t>(PT)</a:t>
                      </a:r>
                    </a:p>
                    <a:p>
                      <a:pPr marL="180975" indent="0">
                        <a:spcAft>
                          <a:spcPts val="0"/>
                        </a:spcAft>
                      </a:pPr>
                      <a:r>
                        <a:rPr lang="pt-PT" noProof="0" dirty="0">
                          <a:solidFill>
                            <a:schemeClr val="tx1"/>
                          </a:solidFill>
                        </a:rPr>
                        <a:t>Vodafone Portugal (PT)</a:t>
                      </a:r>
                    </a:p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noProof="0" dirty="0"/>
                        <a:t>IDMEC Lisboa (PT)</a:t>
                      </a:r>
                    </a:p>
                    <a:p>
                      <a:pPr marL="180975" indent="0"/>
                      <a:r>
                        <a:rPr lang="pt-PT" noProof="0" dirty="0">
                          <a:solidFill>
                            <a:schemeClr val="tx1"/>
                          </a:solidFill>
                        </a:rPr>
                        <a:t>Cascais Próxima (PT)</a:t>
                      </a:r>
                    </a:p>
                    <a:p>
                      <a:pPr marL="180975" indent="0"/>
                      <a:r>
                        <a:rPr lang="pt-PT" noProof="0" dirty="0">
                          <a:solidFill>
                            <a:schemeClr val="tx1"/>
                          </a:solidFill>
                        </a:rPr>
                        <a:t>SPI - Soc. Port. Inovação (PT)</a:t>
                      </a:r>
                    </a:p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noProof="0" dirty="0">
                          <a:solidFill>
                            <a:schemeClr val="tx1"/>
                          </a:solidFill>
                        </a:rPr>
                        <a:t>Seacon (HUN)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noProof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EMS (UK)</a:t>
                      </a:r>
                    </a:p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kern="1200" noProof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Brunel </a:t>
                      </a:r>
                      <a:r>
                        <a:rPr lang="pt-PT" sz="1800" kern="1200" noProof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University</a:t>
                      </a:r>
                      <a:r>
                        <a:rPr lang="pt-PT" sz="1800" kern="1200" noProof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(UK)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0"/>
                      <a:r>
                        <a:rPr lang="pt-PT" sz="1800" kern="1200" noProof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Vodafone UK</a:t>
                      </a:r>
                    </a:p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noProof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BEIA (ROU)</a:t>
                      </a:r>
                    </a:p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noProof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DFKI (DEU)</a:t>
                      </a:r>
                    </a:p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b="1" noProof="0" dirty="0">
                        <a:solidFill>
                          <a:schemeClr val="tx1"/>
                        </a:solidFill>
                      </a:endParaRPr>
                    </a:p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="1" noProof="0" dirty="0">
                          <a:solidFill>
                            <a:schemeClr val="tx1"/>
                          </a:solidFill>
                        </a:rPr>
                        <a:t>...?</a:t>
                      </a:r>
                      <a:endParaRPr lang="en-US" b="1" noProof="0" dirty="0">
                        <a:solidFill>
                          <a:schemeClr val="tx1"/>
                        </a:solidFill>
                      </a:endParaRPr>
                    </a:p>
                    <a:p>
                      <a:pPr marL="358775" indent="0"/>
                      <a:endParaRPr lang="en-US" sz="1800" kern="1200" noProof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593821"/>
                  </a:ext>
                </a:extLst>
              </a:tr>
            </a:tbl>
          </a:graphicData>
        </a:graphic>
      </p:graphicFrame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F40DC9-2899-3486-EC0C-002097F6F5E4}"/>
              </a:ext>
            </a:extLst>
          </p:cNvPr>
          <p:cNvSpPr txBox="1"/>
          <p:nvPr/>
        </p:nvSpPr>
        <p:spPr>
          <a:xfrm>
            <a:off x="3724733" y="4222877"/>
            <a:ext cx="2724187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Supporting Letters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TML (PT)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IMT (PT)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ANSR (PT)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?? (HUN)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….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E4565D5-25B7-B861-88A8-8D35C0F77193}"/>
              </a:ext>
            </a:extLst>
          </p:cNvPr>
          <p:cNvSpPr txBox="1"/>
          <p:nvPr/>
        </p:nvSpPr>
        <p:spPr>
          <a:xfrm>
            <a:off x="631358" y="4202156"/>
            <a:ext cx="3245394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Subcontracted</a:t>
            </a:r>
          </a:p>
          <a:p>
            <a:pPr marL="352425" marR="0" lvl="1" indent="-1698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Robust Buton (PT)</a:t>
            </a:r>
          </a:p>
          <a:p>
            <a:pPr marL="352425" marR="0" lvl="1" indent="-1698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ISQ – Instituto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Soldadura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e Qualidade (PT)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6A5AE3E-B18D-11AE-241B-938EEC85F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" y="72950"/>
            <a:ext cx="3888000" cy="795795"/>
          </a:xfrm>
          <a:prstGeom prst="rect">
            <a:avLst/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B396499-D97B-1D0B-2D30-FBC44306B975}"/>
              </a:ext>
            </a:extLst>
          </p:cNvPr>
          <p:cNvGrpSpPr>
            <a:grpSpLocks noChangeAspect="1"/>
          </p:cNvGrpSpPr>
          <p:nvPr/>
        </p:nvGrpSpPr>
        <p:grpSpPr>
          <a:xfrm>
            <a:off x="9277067" y="44542"/>
            <a:ext cx="2883762" cy="846000"/>
            <a:chOff x="1294892" y="1429097"/>
            <a:chExt cx="3251200" cy="1076759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BDF3F332-8D1F-19F3-74DC-3B581EC8C75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alphaModFix amt="70000"/>
            </a:blip>
            <a:stretch>
              <a:fillRect/>
            </a:stretch>
          </p:blipFill>
          <p:spPr>
            <a:xfrm>
              <a:off x="1383681" y="1429097"/>
              <a:ext cx="3115327" cy="1076759"/>
            </a:xfrm>
            <a:prstGeom prst="rect">
              <a:avLst/>
            </a:prstGeom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61C0EA63-1A39-7E29-A9C5-2FC719510CBD}"/>
                </a:ext>
              </a:extLst>
            </p:cNvPr>
            <p:cNvSpPr/>
            <p:nvPr/>
          </p:nvSpPr>
          <p:spPr>
            <a:xfrm>
              <a:off x="1294892" y="1522487"/>
              <a:ext cx="3251200" cy="8856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 defTabSz="2798064">
                <a:spcAft>
                  <a:spcPts val="600"/>
                </a:spcAft>
                <a:defRPr/>
              </a:pPr>
              <a:r>
                <a:rPr lang="pt-PT" sz="4400" b="1" kern="100" dirty="0">
                  <a:solidFill>
                    <a:srgbClr val="66FF33"/>
                  </a:solidFill>
                  <a:latin typeface="Helvetica" panose="020B0604020202020204" pitchFamily="34" charset="0"/>
                  <a:ea typeface="+mn-ea"/>
                  <a:cs typeface="Times New Roman" panose="02020603050405020304" pitchFamily="18" charset="0"/>
                </a:rPr>
                <a:t>uv</a:t>
              </a:r>
              <a:r>
                <a:rPr lang="pt-PT" sz="4400" b="1" kern="100" dirty="0">
                  <a:solidFill>
                    <a:prstClr val="white"/>
                  </a:solidFill>
                  <a:latin typeface="Helvetica" panose="020B0604020202020204" pitchFamily="34" charset="0"/>
                  <a:ea typeface="+mn-ea"/>
                  <a:cs typeface="Times New Roman" panose="02020603050405020304" pitchFamily="18" charset="0"/>
                </a:rPr>
                <a:t>olution</a:t>
              </a:r>
              <a:endPara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ítulo 1">
            <a:extLst>
              <a:ext uri="{FF2B5EF4-FFF2-40B4-BE49-F238E27FC236}">
                <a16:creationId xmlns:a16="http://schemas.microsoft.com/office/drawing/2014/main" id="{515A6814-19A3-759D-C908-A18BCE493895}"/>
              </a:ext>
            </a:extLst>
          </p:cNvPr>
          <p:cNvSpPr txBox="1">
            <a:spLocks/>
          </p:cNvSpPr>
          <p:nvPr/>
        </p:nvSpPr>
        <p:spPr>
          <a:xfrm>
            <a:off x="8564727" y="1545389"/>
            <a:ext cx="3627273" cy="10287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Project Deadline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18 </a:t>
            </a:r>
            <a:r>
              <a:rPr kumimoji="0" lang="en-US" sz="2800" i="0" u="none" strike="noStrike" kern="1200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months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3F9FDDB-19AA-1A2F-CA56-F84E9BA89EA6}"/>
              </a:ext>
            </a:extLst>
          </p:cNvPr>
          <p:cNvSpPr txBox="1"/>
          <p:nvPr/>
        </p:nvSpPr>
        <p:spPr>
          <a:xfrm>
            <a:off x="8564727" y="2781612"/>
            <a:ext cx="2724187" cy="1246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pt-P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Miguel Aires</a:t>
            </a:r>
          </a:p>
          <a:p>
            <a:pPr>
              <a:spcAft>
                <a:spcPts val="1200"/>
              </a:spcAft>
            </a:pPr>
            <a:r>
              <a:rPr lang="pt-PT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miguel.aires@uvolution.pt</a:t>
            </a:r>
            <a:endParaRPr lang="pt-PT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pt-PT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+351 912182080 </a:t>
            </a:r>
            <a:endParaRPr lang="e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3461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1289</TotalTime>
  <Words>638</Words>
  <Application>Microsoft Office PowerPoint</Application>
  <PresentationFormat>Ecrã Panorâmico</PresentationFormat>
  <Paragraphs>153</Paragraphs>
  <Slides>6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dos diapositivos</vt:lpstr>
      </vt:variant>
      <vt:variant>
        <vt:i4>6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Calibri Light</vt:lpstr>
      <vt:lpstr>Helvetica</vt:lpstr>
      <vt:lpstr>Wingdings</vt:lpstr>
      <vt:lpstr>Tema do Office</vt:lpstr>
      <vt:lpstr>1_Tema do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Aires da Silva</dc:creator>
  <cp:lastModifiedBy>Miguel Aires da Silva</cp:lastModifiedBy>
  <cp:revision>1</cp:revision>
  <dcterms:created xsi:type="dcterms:W3CDTF">2025-09-30T08:52:50Z</dcterms:created>
  <dcterms:modified xsi:type="dcterms:W3CDTF">2025-10-01T07:30:54Z</dcterms:modified>
</cp:coreProperties>
</file>